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56" r:id="rId5"/>
    <p:sldId id="295" r:id="rId6"/>
    <p:sldId id="278" r:id="rId7"/>
    <p:sldId id="303" r:id="rId8"/>
    <p:sldId id="304" r:id="rId9"/>
    <p:sldId id="279" r:id="rId10"/>
    <p:sldId id="264" r:id="rId11"/>
    <p:sldId id="270" r:id="rId12"/>
    <p:sldId id="271" r:id="rId13"/>
    <p:sldId id="272" r:id="rId14"/>
    <p:sldId id="280" r:id="rId15"/>
    <p:sldId id="281" r:id="rId16"/>
    <p:sldId id="268" r:id="rId17"/>
    <p:sldId id="262" r:id="rId18"/>
    <p:sldId id="273" r:id="rId19"/>
    <p:sldId id="291" r:id="rId20"/>
    <p:sldId id="260" r:id="rId21"/>
    <p:sldId id="274" r:id="rId22"/>
    <p:sldId id="275" r:id="rId23"/>
    <p:sldId id="276" r:id="rId24"/>
    <p:sldId id="283" r:id="rId25"/>
    <p:sldId id="277" r:id="rId26"/>
    <p:sldId id="284" r:id="rId27"/>
    <p:sldId id="285" r:id="rId28"/>
    <p:sldId id="298" r:id="rId29"/>
    <p:sldId id="266" r:id="rId30"/>
    <p:sldId id="300" r:id="rId31"/>
    <p:sldId id="299" r:id="rId32"/>
    <p:sldId id="282" r:id="rId33"/>
    <p:sldId id="294" r:id="rId34"/>
    <p:sldId id="258" r:id="rId35"/>
    <p:sldId id="296" r:id="rId36"/>
    <p:sldId id="305" r:id="rId37"/>
    <p:sldId id="259" r:id="rId38"/>
    <p:sldId id="286" r:id="rId39"/>
    <p:sldId id="287" r:id="rId40"/>
    <p:sldId id="293" r:id="rId41"/>
    <p:sldId id="290" r:id="rId42"/>
    <p:sldId id="289" r:id="rId43"/>
    <p:sldId id="306" r:id="rId44"/>
    <p:sldId id="261" r:id="rId45"/>
    <p:sldId id="302" r:id="rId46"/>
    <p:sldId id="297" r:id="rId47"/>
    <p:sldId id="301" r:id="rId48"/>
    <p:sldId id="265" r:id="rId49"/>
  </p:sldIdLst>
  <p:sldSz cx="12192000" cy="6858000"/>
  <p:notesSz cx="6858000" cy="9144000"/>
  <p:defaultTextStyle>
    <a:defPPr rtl="0"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846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6709" autoAdjust="0"/>
  </p:normalViewPr>
  <p:slideViewPr>
    <p:cSldViewPr snapToGrid="0" showGuides="1">
      <p:cViewPr>
        <p:scale>
          <a:sx n="64" d="100"/>
          <a:sy n="64" d="100"/>
        </p:scale>
        <p:origin x="-3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 modMainMaster modNotesMaster modHandout">
      <pc:chgData name="Fake Test User" userId="SID-0" providerId="Test" clId="FakeClientId" dt="2021-03-17T10:33:12.234" v="55" actId="790"/>
      <pc:docMkLst>
        <pc:docMk/>
      </pc:docMkLst>
      <pc:sldChg chg="modSp mod modNotes modNotesTx">
        <pc:chgData name="Fake Test User" userId="SID-0" providerId="Test" clId="FakeClientId" dt="2021-03-17T10:33:12.234" v="55" actId="790"/>
        <pc:sldMkLst>
          <pc:docMk/>
          <pc:sldMk cId="1652133998" sldId="256"/>
        </pc:sldMkLst>
        <pc:spChg chg="mod">
          <ac:chgData name="Fake Test User" userId="SID-0" providerId="Test" clId="FakeClientId" dt="2021-03-17T10:27:07.951" v="3" actId="790"/>
          <ac:spMkLst>
            <pc:docMk/>
            <pc:sldMk cId="1652133998" sldId="256"/>
            <ac:spMk id="6" creationId="{00000000-0000-0000-0000-000000000000}"/>
          </ac:spMkLst>
        </pc:spChg>
        <pc:spChg chg="mod">
          <ac:chgData name="Fake Test User" userId="SID-0" providerId="Test" clId="FakeClientId" dt="2021-03-17T10:27:07.951" v="3" actId="790"/>
          <ac:spMkLst>
            <pc:docMk/>
            <pc:sldMk cId="1652133998" sldId="256"/>
            <ac:spMk id="7" creationId="{00000000-0000-0000-0000-000000000000}"/>
          </ac:spMkLst>
        </pc:spChg>
      </pc:sldChg>
      <pc:sldChg chg="modSp mod modNotes modNotesTx">
        <pc:chgData name="Fake Test User" userId="SID-0" providerId="Test" clId="FakeClientId" dt="2021-03-17T10:33:06.859" v="54" actId="790"/>
        <pc:sldMkLst>
          <pc:docMk/>
          <pc:sldMk cId="1654255301" sldId="257"/>
        </pc:sldMkLst>
        <pc:spChg chg="mod">
          <ac:chgData name="Fake Test User" userId="SID-0" providerId="Test" clId="FakeClientId" dt="2021-03-17T10:27:19.014" v="5" actId="790"/>
          <ac:spMkLst>
            <pc:docMk/>
            <pc:sldMk cId="1654255301" sldId="257"/>
            <ac:spMk id="13" creationId="{00000000-0000-0000-0000-000000000000}"/>
          </ac:spMkLst>
        </pc:spChg>
        <pc:spChg chg="mod">
          <ac:chgData name="Fake Test User" userId="SID-0" providerId="Test" clId="FakeClientId" dt="2021-03-17T10:27:19.014" v="5" actId="790"/>
          <ac:spMkLst>
            <pc:docMk/>
            <pc:sldMk cId="1654255301" sldId="257"/>
            <ac:spMk id="14" creationId="{00000000-0000-0000-0000-000000000000}"/>
          </ac:spMkLst>
        </pc:spChg>
      </pc:sldChg>
      <pc:sldChg chg="modSp mod modNotes modNotesTx">
        <pc:chgData name="Fake Test User" userId="SID-0" providerId="Test" clId="FakeClientId" dt="2021-03-17T10:33:02" v="53" actId="790"/>
        <pc:sldMkLst>
          <pc:docMk/>
          <pc:sldMk cId="4010278615" sldId="258"/>
        </pc:sldMkLst>
        <pc:graphicFrameChg chg="mod">
          <ac:chgData name="Fake Test User" userId="SID-0" providerId="Test" clId="FakeClientId" dt="2021-03-17T10:29:51.265" v="28" actId="2711"/>
          <ac:graphicFrameMkLst>
            <pc:docMk/>
            <pc:sldMk cId="4010278615" sldId="258"/>
            <ac:graphicFrameMk id="6" creationId="{00000000-0000-0000-0000-000000000000}"/>
          </ac:graphicFrameMkLst>
        </pc:graphicFrameChg>
      </pc:sldChg>
      <pc:sldChg chg="modSp mod modNotes modNotesTx">
        <pc:chgData name="Fake Test User" userId="SID-0" providerId="Test" clId="FakeClientId" dt="2021-03-17T10:32:56.672" v="52" actId="790"/>
        <pc:sldMkLst>
          <pc:docMk/>
          <pc:sldMk cId="2853788422" sldId="259"/>
        </pc:sldMkLst>
        <pc:spChg chg="mod">
          <ac:chgData name="Fake Test User" userId="SID-0" providerId="Test" clId="FakeClientId" dt="2021-03-17T10:27:51.404" v="10" actId="790"/>
          <ac:spMkLst>
            <pc:docMk/>
            <pc:sldMk cId="2853788422" sldId="259"/>
            <ac:spMk id="2" creationId="{00000000-0000-0000-0000-000000000000}"/>
          </ac:spMkLst>
        </pc:spChg>
        <pc:spChg chg="mod">
          <ac:chgData name="Fake Test User" userId="SID-0" providerId="Test" clId="FakeClientId" dt="2021-03-17T10:27:51.404" v="10" actId="790"/>
          <ac:spMkLst>
            <pc:docMk/>
            <pc:sldMk cId="2853788422" sldId="259"/>
            <ac:spMk id="3" creationId="{00000000-0000-0000-0000-000000000000}"/>
          </ac:spMkLst>
        </pc:spChg>
        <pc:graphicFrameChg chg="mod modGraphic">
          <ac:chgData name="Fake Test User" userId="SID-0" providerId="Test" clId="FakeClientId" dt="2021-03-17T10:28:03.311" v="13" actId="790"/>
          <ac:graphicFrameMkLst>
            <pc:docMk/>
            <pc:sldMk cId="2853788422" sldId="259"/>
            <ac:graphicFrameMk id="16" creationId="{00000000-0000-0000-0000-000000000000}"/>
          </ac:graphicFrameMkLst>
        </pc:graphicFrameChg>
      </pc:sldChg>
      <pc:sldChg chg="modNotes modNotesTx">
        <pc:chgData name="Fake Test User" userId="SID-0" providerId="Test" clId="FakeClientId" dt="2021-03-17T10:32:51.172" v="51" actId="790"/>
        <pc:sldMkLst>
          <pc:docMk/>
          <pc:sldMk cId="4224509479" sldId="260"/>
        </pc:sldMkLst>
      </pc:sldChg>
      <pc:sldChg chg="modSp mod modNotes modNotesTx">
        <pc:chgData name="Fake Test User" userId="SID-0" providerId="Test" clId="FakeClientId" dt="2021-03-17T10:32:37.203" v="48" actId="790"/>
        <pc:sldMkLst>
          <pc:docMk/>
          <pc:sldMk cId="132884364" sldId="261"/>
        </pc:sldMkLst>
        <pc:spChg chg="mod">
          <ac:chgData name="Fake Test User" userId="SID-0" providerId="Test" clId="FakeClientId" dt="2021-03-17T10:29:02.670" v="19" actId="790"/>
          <ac:spMkLst>
            <pc:docMk/>
            <pc:sldMk cId="132884364" sldId="261"/>
            <ac:spMk id="2" creationId="{00000000-0000-0000-0000-000000000000}"/>
          </ac:spMkLst>
        </pc:spChg>
        <pc:spChg chg="mod">
          <ac:chgData name="Fake Test User" userId="SID-0" providerId="Test" clId="FakeClientId" dt="2021-03-17T10:29:02.670" v="19" actId="790"/>
          <ac:spMkLst>
            <pc:docMk/>
            <pc:sldMk cId="132884364" sldId="261"/>
            <ac:spMk id="3" creationId="{00000000-0000-0000-0000-000000000000}"/>
          </ac:spMkLst>
        </pc:spChg>
      </pc:sldChg>
      <pc:sldChg chg="modSp mod modNotes modNotesTx">
        <pc:chgData name="Fake Test User" userId="SID-0" providerId="Test" clId="FakeClientId" dt="2021-03-17T10:32:32.250" v="47" actId="790"/>
        <pc:sldMkLst>
          <pc:docMk/>
          <pc:sldMk cId="2224495804" sldId="262"/>
        </pc:sldMkLst>
        <pc:spChg chg="mod">
          <ac:chgData name="Fake Test User" userId="SID-0" providerId="Test" clId="FakeClientId" dt="2021-03-17T10:29:12.389" v="21" actId="790"/>
          <ac:spMkLst>
            <pc:docMk/>
            <pc:sldMk cId="2224495804" sldId="262"/>
            <ac:spMk id="2" creationId="{00000000-0000-0000-0000-000000000000}"/>
          </ac:spMkLst>
        </pc:spChg>
        <pc:spChg chg="mod">
          <ac:chgData name="Fake Test User" userId="SID-0" providerId="Test" clId="FakeClientId" dt="2021-03-17T10:29:12.389" v="21" actId="790"/>
          <ac:spMkLst>
            <pc:docMk/>
            <pc:sldMk cId="2224495804" sldId="262"/>
            <ac:spMk id="3" creationId="{00000000-0000-0000-0000-000000000000}"/>
          </ac:spMkLst>
        </pc:spChg>
        <pc:spChg chg="mod">
          <ac:chgData name="Fake Test User" userId="SID-0" providerId="Test" clId="FakeClientId" dt="2021-03-17T10:29:12.389" v="21" actId="790"/>
          <ac:spMkLst>
            <pc:docMk/>
            <pc:sldMk cId="2224495804" sldId="262"/>
            <ac:spMk id="4" creationId="{00000000-0000-0000-0000-000000000000}"/>
          </ac:spMkLst>
        </pc:spChg>
        <pc:spChg chg="mod">
          <ac:chgData name="Fake Test User" userId="SID-0" providerId="Test" clId="FakeClientId" dt="2021-03-17T10:29:12.389" v="21" actId="790"/>
          <ac:spMkLst>
            <pc:docMk/>
            <pc:sldMk cId="2224495804" sldId="262"/>
            <ac:spMk id="5" creationId="{00000000-0000-0000-0000-000000000000}"/>
          </ac:spMkLst>
        </pc:spChg>
        <pc:spChg chg="mod">
          <ac:chgData name="Fake Test User" userId="SID-0" providerId="Test" clId="FakeClientId" dt="2021-03-17T10:29:12.389" v="21" actId="790"/>
          <ac:spMkLst>
            <pc:docMk/>
            <pc:sldMk cId="2224495804" sldId="262"/>
            <ac:spMk id="6" creationId="{00000000-0000-0000-0000-000000000000}"/>
          </ac:spMkLst>
        </pc:spChg>
      </pc:sldChg>
      <pc:sldChg chg="modSp mod modNotes modNotesTx">
        <pc:chgData name="Fake Test User" userId="SID-0" providerId="Test" clId="FakeClientId" dt="2021-03-17T10:32:28.047" v="46" actId="790"/>
        <pc:sldMkLst>
          <pc:docMk/>
          <pc:sldMk cId="1527004159" sldId="263"/>
        </pc:sldMkLst>
        <pc:spChg chg="mod">
          <ac:chgData name="Fake Test User" userId="SID-0" providerId="Test" clId="FakeClientId" dt="2021-03-17T10:29:21.155" v="23" actId="790"/>
          <ac:spMkLst>
            <pc:docMk/>
            <pc:sldMk cId="1527004159" sldId="263"/>
            <ac:spMk id="2" creationId="{00000000-0000-0000-0000-000000000000}"/>
          </ac:spMkLst>
        </pc:spChg>
      </pc:sldChg>
      <pc:sldChg chg="modNotes modNotesTx">
        <pc:chgData name="Fake Test User" userId="SID-0" providerId="Test" clId="FakeClientId" dt="2021-03-17T10:32:23.109" v="45" actId="790"/>
        <pc:sldMkLst>
          <pc:docMk/>
          <pc:sldMk cId="1800380133" sldId="264"/>
        </pc:sldMkLst>
      </pc:sldChg>
      <pc:sldChg chg="modSp mod modNotes modNotesTx">
        <pc:chgData name="Fake Test User" userId="SID-0" providerId="Test" clId="FakeClientId" dt="2021-03-17T10:32:16.906" v="44" actId="790"/>
        <pc:sldMkLst>
          <pc:docMk/>
          <pc:sldMk cId="3197023440" sldId="265"/>
        </pc:sldMkLst>
        <pc:spChg chg="mod">
          <ac:chgData name="Fake Test User" userId="SID-0" providerId="Test" clId="FakeClientId" dt="2021-03-17T10:29:35.671" v="26" actId="790"/>
          <ac:spMkLst>
            <pc:docMk/>
            <pc:sldMk cId="3197023440" sldId="265"/>
            <ac:spMk id="2" creationId="{00000000-0000-0000-0000-000000000000}"/>
          </ac:spMkLst>
        </pc:spChg>
        <pc:spChg chg="mod">
          <ac:chgData name="Fake Test User" userId="SID-0" providerId="Test" clId="FakeClientId" dt="2021-03-17T10:29:35.671" v="26" actId="790"/>
          <ac:spMkLst>
            <pc:docMk/>
            <pc:sldMk cId="3197023440" sldId="265"/>
            <ac:spMk id="3" creationId="{00000000-0000-0000-0000-000000000000}"/>
          </ac:spMkLst>
        </pc:spChg>
        <pc:spChg chg="mod">
          <ac:chgData name="Fake Test User" userId="SID-0" providerId="Test" clId="FakeClientId" dt="2021-03-17T10:29:35.671" v="26" actId="790"/>
          <ac:spMkLst>
            <pc:docMk/>
            <pc:sldMk cId="3197023440" sldId="265"/>
            <ac:spMk id="4" creationId="{00000000-0000-0000-0000-000000000000}"/>
          </ac:spMkLst>
        </pc:spChg>
      </pc:sldChg>
      <pc:sldChg chg="modSp mod modNotes modNotesTx">
        <pc:chgData name="Fake Test User" userId="SID-0" providerId="Test" clId="FakeClientId" dt="2021-03-17T10:32:46.484" v="50" actId="790"/>
        <pc:sldMkLst>
          <pc:docMk/>
          <pc:sldMk cId="3683544629" sldId="266"/>
        </pc:sldMkLst>
        <pc:spChg chg="mod">
          <ac:chgData name="Fake Test User" userId="SID-0" providerId="Test" clId="FakeClientId" dt="2021-03-17T10:28:42.498" v="15" actId="790"/>
          <ac:spMkLst>
            <pc:docMk/>
            <pc:sldMk cId="3683544629" sldId="266"/>
            <ac:spMk id="2" creationId="{00000000-0000-0000-0000-000000000000}"/>
          </ac:spMkLst>
        </pc:spChg>
        <pc:spChg chg="mod">
          <ac:chgData name="Fake Test User" userId="SID-0" providerId="Test" clId="FakeClientId" dt="2021-03-17T10:28:42.498" v="15" actId="790"/>
          <ac:spMkLst>
            <pc:docMk/>
            <pc:sldMk cId="3683544629" sldId="266"/>
            <ac:spMk id="4" creationId="{00000000-0000-0000-0000-000000000000}"/>
          </ac:spMkLst>
        </pc:spChg>
      </pc:sldChg>
      <pc:sldChg chg="modSp mod modNotes modNotesTx">
        <pc:chgData name="Fake Test User" userId="SID-0" providerId="Test" clId="FakeClientId" dt="2021-03-17T10:32:41.750" v="49" actId="790"/>
        <pc:sldMkLst>
          <pc:docMk/>
          <pc:sldMk cId="1315647518" sldId="268"/>
        </pc:sldMkLst>
        <pc:spChg chg="mod">
          <ac:chgData name="Fake Test User" userId="SID-0" providerId="Test" clId="FakeClientId" dt="2021-03-17T10:28:53.608" v="17" actId="790"/>
          <ac:spMkLst>
            <pc:docMk/>
            <pc:sldMk cId="1315647518" sldId="268"/>
            <ac:spMk id="2" creationId="{00000000-0000-0000-0000-000000000000}"/>
          </ac:spMkLst>
        </pc:spChg>
        <pc:spChg chg="mod">
          <ac:chgData name="Fake Test User" userId="SID-0" providerId="Test" clId="FakeClientId" dt="2021-03-17T10:28:53.608" v="17" actId="790"/>
          <ac:spMkLst>
            <pc:docMk/>
            <pc:sldMk cId="1315647518" sldId="268"/>
            <ac:spMk id="3" creationId="{00000000-0000-0000-0000-000000000000}"/>
          </ac:spMkLst>
        </pc:spChg>
      </pc:sldChg>
      <pc:sldMasterChg chg="modSp mod modSldLayout">
        <pc:chgData name="Fake Test User" userId="SID-0" providerId="Test" clId="FakeClientId" dt="2021-03-17T10:31:29.812" v="41" actId="790"/>
        <pc:sldMasterMkLst>
          <pc:docMk/>
          <pc:sldMasterMk cId="2346251051" sldId="2147483648"/>
        </pc:sldMasterMkLst>
        <pc:spChg chg="mod">
          <ac:chgData name="Fake Test User" userId="SID-0" providerId="Test" clId="FakeClientId" dt="2021-03-17T10:30:02.124" v="29" actId="790"/>
          <ac:spMkLst>
            <pc:docMk/>
            <pc:sldMasterMk cId="2346251051" sldId="2147483648"/>
            <ac:spMk id="2" creationId="{00000000-0000-0000-0000-000000000000}"/>
          </ac:spMkLst>
        </pc:spChg>
        <pc:spChg chg="mod">
          <ac:chgData name="Fake Test User" userId="SID-0" providerId="Test" clId="FakeClientId" dt="2021-03-17T10:30:02.124" v="29" actId="790"/>
          <ac:spMkLst>
            <pc:docMk/>
            <pc:sldMasterMk cId="2346251051" sldId="2147483648"/>
            <ac:spMk id="3" creationId="{00000000-0000-0000-0000-000000000000}"/>
          </ac:spMkLst>
        </pc:spChg>
        <pc:spChg chg="mod">
          <ac:chgData name="Fake Test User" userId="SID-0" providerId="Test" clId="FakeClientId" dt="2021-03-17T10:30:02.124" v="29" actId="790"/>
          <ac:spMkLst>
            <pc:docMk/>
            <pc:sldMasterMk cId="2346251051" sldId="2147483648"/>
            <ac:spMk id="4" creationId="{00000000-0000-0000-0000-000000000000}"/>
          </ac:spMkLst>
        </pc:spChg>
        <pc:spChg chg="mod">
          <ac:chgData name="Fake Test User" userId="SID-0" providerId="Test" clId="FakeClientId" dt="2021-03-17T10:30:02.124" v="29" actId="790"/>
          <ac:spMkLst>
            <pc:docMk/>
            <pc:sldMasterMk cId="2346251051" sldId="2147483648"/>
            <ac:spMk id="5" creationId="{00000000-0000-0000-0000-000000000000}"/>
          </ac:spMkLst>
        </pc:spChg>
        <pc:spChg chg="mod">
          <ac:chgData name="Fake Test User" userId="SID-0" providerId="Test" clId="FakeClientId" dt="2021-03-17T10:30:02.124" v="29" actId="790"/>
          <ac:spMkLst>
            <pc:docMk/>
            <pc:sldMasterMk cId="2346251051" sldId="2147483648"/>
            <ac:spMk id="6" creationId="{00000000-0000-0000-0000-000000000000}"/>
          </ac:spMkLst>
        </pc:spChg>
        <pc:sldLayoutChg chg="modSp mod">
          <pc:chgData name="Fake Test User" userId="SID-0" providerId="Test" clId="FakeClientId" dt="2021-03-17T10:30:16.421" v="30" actId="790"/>
          <pc:sldLayoutMkLst>
            <pc:docMk/>
            <pc:sldMasterMk cId="2346251051" sldId="2147483648"/>
            <pc:sldLayoutMk cId="1659756515" sldId="2147483649"/>
          </pc:sldLayoutMkLst>
          <pc:spChg chg="mod">
            <ac:chgData name="Fake Test User" userId="SID-0" providerId="Test" clId="FakeClientId" dt="2021-03-17T10:30:16.421" v="30" actId="790"/>
            <ac:spMkLst>
              <pc:docMk/>
              <pc:sldMasterMk cId="2346251051" sldId="2147483648"/>
              <pc:sldLayoutMk cId="1659756515" sldId="2147483649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16.421" v="30" actId="790"/>
            <ac:spMkLst>
              <pc:docMk/>
              <pc:sldMasterMk cId="2346251051" sldId="2147483648"/>
              <pc:sldLayoutMk cId="1659756515" sldId="2147483649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16.421" v="30" actId="790"/>
            <ac:spMkLst>
              <pc:docMk/>
              <pc:sldMasterMk cId="2346251051" sldId="2147483648"/>
              <pc:sldLayoutMk cId="1659756515" sldId="2147483649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0:16.421" v="30" actId="790"/>
            <ac:spMkLst>
              <pc:docMk/>
              <pc:sldMasterMk cId="2346251051" sldId="2147483648"/>
              <pc:sldLayoutMk cId="1659756515" sldId="2147483649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0:16.421" v="30" actId="790"/>
            <ac:spMkLst>
              <pc:docMk/>
              <pc:sldMasterMk cId="2346251051" sldId="2147483648"/>
              <pc:sldLayoutMk cId="1659756515" sldId="2147483649"/>
              <ac:spMk id="6" creationId="{00000000-0000-0000-0000-000000000000}"/>
            </ac:spMkLst>
          </pc:spChg>
          <pc:spChg chg="mod">
            <ac:chgData name="Fake Test User" userId="SID-0" providerId="Test" clId="FakeClientId" dt="2021-03-17T10:30:16.421" v="30" actId="790"/>
            <ac:spMkLst>
              <pc:docMk/>
              <pc:sldMasterMk cId="2346251051" sldId="2147483648"/>
              <pc:sldLayoutMk cId="1659756515" sldId="2147483649"/>
              <ac:spMk id="7" creationId="{00000000-0000-0000-0000-000000000000}"/>
            </ac:spMkLst>
          </pc:spChg>
          <pc:spChg chg="mod">
            <ac:chgData name="Fake Test User" userId="SID-0" providerId="Test" clId="FakeClientId" dt="2021-03-17T10:30:16.421" v="30" actId="790"/>
            <ac:spMkLst>
              <pc:docMk/>
              <pc:sldMasterMk cId="2346251051" sldId="2147483648"/>
              <pc:sldLayoutMk cId="1659756515" sldId="2147483649"/>
              <ac:spMk id="8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20.515" v="31" actId="790"/>
          <pc:sldLayoutMkLst>
            <pc:docMk/>
            <pc:sldMasterMk cId="2346251051" sldId="2147483648"/>
            <pc:sldLayoutMk cId="3786876825" sldId="2147483650"/>
          </pc:sldLayoutMkLst>
          <pc:spChg chg="mod">
            <ac:chgData name="Fake Test User" userId="SID-0" providerId="Test" clId="FakeClientId" dt="2021-03-17T10:30:20.515" v="31" actId="790"/>
            <ac:spMkLst>
              <pc:docMk/>
              <pc:sldMasterMk cId="2346251051" sldId="2147483648"/>
              <pc:sldLayoutMk cId="3786876825" sldId="2147483650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20.515" v="31" actId="790"/>
            <ac:spMkLst>
              <pc:docMk/>
              <pc:sldMasterMk cId="2346251051" sldId="2147483648"/>
              <pc:sldLayoutMk cId="3786876825" sldId="2147483650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20.515" v="31" actId="790"/>
            <ac:spMkLst>
              <pc:docMk/>
              <pc:sldMasterMk cId="2346251051" sldId="2147483648"/>
              <pc:sldLayoutMk cId="3786876825" sldId="2147483650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0:20.515" v="31" actId="790"/>
            <ac:spMkLst>
              <pc:docMk/>
              <pc:sldMasterMk cId="2346251051" sldId="2147483648"/>
              <pc:sldLayoutMk cId="3786876825" sldId="2147483650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0:20.515" v="31" actId="790"/>
            <ac:spMkLst>
              <pc:docMk/>
              <pc:sldMasterMk cId="2346251051" sldId="2147483648"/>
              <pc:sldLayoutMk cId="3786876825" sldId="2147483650"/>
              <ac:spMk id="6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30.953" v="33" actId="790"/>
          <pc:sldLayoutMkLst>
            <pc:docMk/>
            <pc:sldMasterMk cId="2346251051" sldId="2147483648"/>
            <pc:sldLayoutMk cId="3602678805" sldId="2147483651"/>
          </pc:sldLayoutMkLst>
          <pc:spChg chg="mod">
            <ac:chgData name="Fake Test User" userId="SID-0" providerId="Test" clId="FakeClientId" dt="2021-03-17T10:30:30.953" v="33" actId="790"/>
            <ac:spMkLst>
              <pc:docMk/>
              <pc:sldMasterMk cId="2346251051" sldId="2147483648"/>
              <pc:sldLayoutMk cId="3602678805" sldId="2147483651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30.953" v="33" actId="790"/>
            <ac:spMkLst>
              <pc:docMk/>
              <pc:sldMasterMk cId="2346251051" sldId="2147483648"/>
              <pc:sldLayoutMk cId="3602678805" sldId="2147483651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30.953" v="33" actId="790"/>
            <ac:spMkLst>
              <pc:docMk/>
              <pc:sldMasterMk cId="2346251051" sldId="2147483648"/>
              <pc:sldLayoutMk cId="3602678805" sldId="2147483651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0:30.953" v="33" actId="790"/>
            <ac:spMkLst>
              <pc:docMk/>
              <pc:sldMasterMk cId="2346251051" sldId="2147483648"/>
              <pc:sldLayoutMk cId="3602678805" sldId="2147483651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0:30.953" v="33" actId="790"/>
            <ac:spMkLst>
              <pc:docMk/>
              <pc:sldMasterMk cId="2346251051" sldId="2147483648"/>
              <pc:sldLayoutMk cId="3602678805" sldId="2147483651"/>
              <ac:spMk id="6" creationId="{00000000-0000-0000-0000-000000000000}"/>
            </ac:spMkLst>
          </pc:spChg>
          <pc:spChg chg="mod">
            <ac:chgData name="Fake Test User" userId="SID-0" providerId="Test" clId="FakeClientId" dt="2021-03-17T10:30:30.953" v="33" actId="790"/>
            <ac:spMkLst>
              <pc:docMk/>
              <pc:sldMasterMk cId="2346251051" sldId="2147483648"/>
              <pc:sldLayoutMk cId="3602678805" sldId="2147483651"/>
              <ac:spMk id="10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36.218" v="34" actId="790"/>
          <pc:sldLayoutMkLst>
            <pc:docMk/>
            <pc:sldMasterMk cId="2346251051" sldId="2147483648"/>
            <pc:sldLayoutMk cId="3527791066" sldId="2147483652"/>
          </pc:sldLayoutMkLst>
          <pc:spChg chg="mod">
            <ac:chgData name="Fake Test User" userId="SID-0" providerId="Test" clId="FakeClientId" dt="2021-03-17T10:30:36.218" v="34" actId="790"/>
            <ac:spMkLst>
              <pc:docMk/>
              <pc:sldMasterMk cId="2346251051" sldId="2147483648"/>
              <pc:sldLayoutMk cId="3527791066" sldId="2147483652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36.218" v="34" actId="790"/>
            <ac:spMkLst>
              <pc:docMk/>
              <pc:sldMasterMk cId="2346251051" sldId="2147483648"/>
              <pc:sldLayoutMk cId="3527791066" sldId="2147483652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36.218" v="34" actId="790"/>
            <ac:spMkLst>
              <pc:docMk/>
              <pc:sldMasterMk cId="2346251051" sldId="2147483648"/>
              <pc:sldLayoutMk cId="3527791066" sldId="2147483652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0:36.218" v="34" actId="790"/>
            <ac:spMkLst>
              <pc:docMk/>
              <pc:sldMasterMk cId="2346251051" sldId="2147483648"/>
              <pc:sldLayoutMk cId="3527791066" sldId="2147483652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0:36.218" v="34" actId="790"/>
            <ac:spMkLst>
              <pc:docMk/>
              <pc:sldMasterMk cId="2346251051" sldId="2147483648"/>
              <pc:sldLayoutMk cId="3527791066" sldId="2147483652"/>
              <ac:spMk id="6" creationId="{00000000-0000-0000-0000-000000000000}"/>
            </ac:spMkLst>
          </pc:spChg>
          <pc:spChg chg="mod">
            <ac:chgData name="Fake Test User" userId="SID-0" providerId="Test" clId="FakeClientId" dt="2021-03-17T10:30:36.218" v="34" actId="790"/>
            <ac:spMkLst>
              <pc:docMk/>
              <pc:sldMasterMk cId="2346251051" sldId="2147483648"/>
              <pc:sldLayoutMk cId="3527791066" sldId="2147483652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40.828" v="35" actId="790"/>
          <pc:sldLayoutMkLst>
            <pc:docMk/>
            <pc:sldMasterMk cId="2346251051" sldId="2147483648"/>
            <pc:sldLayoutMk cId="3971016106" sldId="2147483653"/>
          </pc:sldLayoutMkLst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6" creationId="{00000000-0000-0000-0000-000000000000}"/>
            </ac:spMkLst>
          </pc:spChg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7" creationId="{00000000-0000-0000-0000-000000000000}"/>
            </ac:spMkLst>
          </pc:spChg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8" creationId="{00000000-0000-0000-0000-000000000000}"/>
            </ac:spMkLst>
          </pc:spChg>
          <pc:spChg chg="mod">
            <ac:chgData name="Fake Test User" userId="SID-0" providerId="Test" clId="FakeClientId" dt="2021-03-17T10:30:40.828" v="35" actId="790"/>
            <ac:spMkLst>
              <pc:docMk/>
              <pc:sldMasterMk cId="2346251051" sldId="2147483648"/>
              <pc:sldLayoutMk cId="3971016106" sldId="2147483653"/>
              <ac:spMk id="9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45.078" v="36" actId="790"/>
          <pc:sldLayoutMkLst>
            <pc:docMk/>
            <pc:sldMasterMk cId="2346251051" sldId="2147483648"/>
            <pc:sldLayoutMk cId="1758111529" sldId="2147483654"/>
          </pc:sldLayoutMkLst>
          <pc:spChg chg="mod">
            <ac:chgData name="Fake Test User" userId="SID-0" providerId="Test" clId="FakeClientId" dt="2021-03-17T10:30:45.078" v="36" actId="790"/>
            <ac:spMkLst>
              <pc:docMk/>
              <pc:sldMasterMk cId="2346251051" sldId="2147483648"/>
              <pc:sldLayoutMk cId="1758111529" sldId="2147483654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45.078" v="36" actId="790"/>
            <ac:spMkLst>
              <pc:docMk/>
              <pc:sldMasterMk cId="2346251051" sldId="2147483648"/>
              <pc:sldLayoutMk cId="1758111529" sldId="2147483654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45.078" v="36" actId="790"/>
            <ac:spMkLst>
              <pc:docMk/>
              <pc:sldMasterMk cId="2346251051" sldId="2147483648"/>
              <pc:sldLayoutMk cId="1758111529" sldId="2147483654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0:45.078" v="36" actId="790"/>
            <ac:spMkLst>
              <pc:docMk/>
              <pc:sldMasterMk cId="2346251051" sldId="2147483648"/>
              <pc:sldLayoutMk cId="1758111529" sldId="2147483654"/>
              <ac:spMk id="5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48.984" v="37" actId="790"/>
          <pc:sldLayoutMkLst>
            <pc:docMk/>
            <pc:sldMasterMk cId="2346251051" sldId="2147483648"/>
            <pc:sldLayoutMk cId="302416926" sldId="2147483655"/>
          </pc:sldLayoutMkLst>
          <pc:spChg chg="mod">
            <ac:chgData name="Fake Test User" userId="SID-0" providerId="Test" clId="FakeClientId" dt="2021-03-17T10:30:48.984" v="37" actId="790"/>
            <ac:spMkLst>
              <pc:docMk/>
              <pc:sldMasterMk cId="2346251051" sldId="2147483648"/>
              <pc:sldLayoutMk cId="302416926" sldId="2147483655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48.984" v="37" actId="790"/>
            <ac:spMkLst>
              <pc:docMk/>
              <pc:sldMasterMk cId="2346251051" sldId="2147483648"/>
              <pc:sldLayoutMk cId="302416926" sldId="2147483655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48.984" v="37" actId="790"/>
            <ac:spMkLst>
              <pc:docMk/>
              <pc:sldMasterMk cId="2346251051" sldId="2147483648"/>
              <pc:sldLayoutMk cId="302416926" sldId="2147483655"/>
              <ac:spMk id="4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53.515" v="38" actId="790"/>
          <pc:sldLayoutMkLst>
            <pc:docMk/>
            <pc:sldMasterMk cId="2346251051" sldId="2147483648"/>
            <pc:sldLayoutMk cId="3769764688" sldId="2147483656"/>
          </pc:sldLayoutMkLst>
          <pc:spChg chg="mod">
            <ac:chgData name="Fake Test User" userId="SID-0" providerId="Test" clId="FakeClientId" dt="2021-03-17T10:30:53.515" v="38" actId="790"/>
            <ac:spMkLst>
              <pc:docMk/>
              <pc:sldMasterMk cId="2346251051" sldId="2147483648"/>
              <pc:sldLayoutMk cId="3769764688" sldId="2147483656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53.515" v="38" actId="790"/>
            <ac:spMkLst>
              <pc:docMk/>
              <pc:sldMasterMk cId="2346251051" sldId="2147483648"/>
              <pc:sldLayoutMk cId="3769764688" sldId="2147483656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53.515" v="38" actId="790"/>
            <ac:spMkLst>
              <pc:docMk/>
              <pc:sldMasterMk cId="2346251051" sldId="2147483648"/>
              <pc:sldLayoutMk cId="3769764688" sldId="2147483656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0:53.515" v="38" actId="790"/>
            <ac:spMkLst>
              <pc:docMk/>
              <pc:sldMasterMk cId="2346251051" sldId="2147483648"/>
              <pc:sldLayoutMk cId="3769764688" sldId="2147483656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0:53.515" v="38" actId="790"/>
            <ac:spMkLst>
              <pc:docMk/>
              <pc:sldMasterMk cId="2346251051" sldId="2147483648"/>
              <pc:sldLayoutMk cId="3769764688" sldId="2147483656"/>
              <ac:spMk id="6" creationId="{00000000-0000-0000-0000-000000000000}"/>
            </ac:spMkLst>
          </pc:spChg>
          <pc:spChg chg="mod">
            <ac:chgData name="Fake Test User" userId="SID-0" providerId="Test" clId="FakeClientId" dt="2021-03-17T10:30:53.515" v="38" actId="790"/>
            <ac:spMkLst>
              <pc:docMk/>
              <pc:sldMasterMk cId="2346251051" sldId="2147483648"/>
              <pc:sldLayoutMk cId="3769764688" sldId="2147483656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1:18.172" v="39" actId="790"/>
          <pc:sldLayoutMkLst>
            <pc:docMk/>
            <pc:sldMasterMk cId="2346251051" sldId="2147483648"/>
            <pc:sldLayoutMk cId="769637093" sldId="2147483657"/>
          </pc:sldLayoutMkLst>
          <pc:spChg chg="mod">
            <ac:chgData name="Fake Test User" userId="SID-0" providerId="Test" clId="FakeClientId" dt="2021-03-17T10:31:18.172" v="39" actId="790"/>
            <ac:spMkLst>
              <pc:docMk/>
              <pc:sldMasterMk cId="2346251051" sldId="2147483648"/>
              <pc:sldLayoutMk cId="769637093" sldId="2147483657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1:18.172" v="39" actId="790"/>
            <ac:spMkLst>
              <pc:docMk/>
              <pc:sldMasterMk cId="2346251051" sldId="2147483648"/>
              <pc:sldLayoutMk cId="769637093" sldId="2147483657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1:18.172" v="39" actId="790"/>
            <ac:spMkLst>
              <pc:docMk/>
              <pc:sldMasterMk cId="2346251051" sldId="2147483648"/>
              <pc:sldLayoutMk cId="769637093" sldId="2147483657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1:18.172" v="39" actId="790"/>
            <ac:spMkLst>
              <pc:docMk/>
              <pc:sldMasterMk cId="2346251051" sldId="2147483648"/>
              <pc:sldLayoutMk cId="769637093" sldId="2147483657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1:18.172" v="39" actId="790"/>
            <ac:spMkLst>
              <pc:docMk/>
              <pc:sldMasterMk cId="2346251051" sldId="2147483648"/>
              <pc:sldLayoutMk cId="769637093" sldId="2147483657"/>
              <ac:spMk id="6" creationId="{00000000-0000-0000-0000-000000000000}"/>
            </ac:spMkLst>
          </pc:spChg>
          <pc:spChg chg="mod">
            <ac:chgData name="Fake Test User" userId="SID-0" providerId="Test" clId="FakeClientId" dt="2021-03-17T10:31:18.172" v="39" actId="790"/>
            <ac:spMkLst>
              <pc:docMk/>
              <pc:sldMasterMk cId="2346251051" sldId="2147483648"/>
              <pc:sldLayoutMk cId="769637093" sldId="2147483657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1:25.890" v="40" actId="790"/>
          <pc:sldLayoutMkLst>
            <pc:docMk/>
            <pc:sldMasterMk cId="2346251051" sldId="2147483648"/>
            <pc:sldLayoutMk cId="2012076707" sldId="2147483658"/>
          </pc:sldLayoutMkLst>
          <pc:spChg chg="mod">
            <ac:chgData name="Fake Test User" userId="SID-0" providerId="Test" clId="FakeClientId" dt="2021-03-17T10:31:25.890" v="40" actId="790"/>
            <ac:spMkLst>
              <pc:docMk/>
              <pc:sldMasterMk cId="2346251051" sldId="2147483648"/>
              <pc:sldLayoutMk cId="2012076707" sldId="2147483658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1:25.890" v="40" actId="790"/>
            <ac:spMkLst>
              <pc:docMk/>
              <pc:sldMasterMk cId="2346251051" sldId="2147483648"/>
              <pc:sldLayoutMk cId="2012076707" sldId="2147483658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1:25.890" v="40" actId="790"/>
            <ac:spMkLst>
              <pc:docMk/>
              <pc:sldMasterMk cId="2346251051" sldId="2147483648"/>
              <pc:sldLayoutMk cId="2012076707" sldId="2147483658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1:25.890" v="40" actId="790"/>
            <ac:spMkLst>
              <pc:docMk/>
              <pc:sldMasterMk cId="2346251051" sldId="2147483648"/>
              <pc:sldLayoutMk cId="2012076707" sldId="2147483658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1:25.890" v="40" actId="790"/>
            <ac:spMkLst>
              <pc:docMk/>
              <pc:sldMasterMk cId="2346251051" sldId="2147483648"/>
              <pc:sldLayoutMk cId="2012076707" sldId="2147483658"/>
              <ac:spMk id="6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1:29.812" v="41" actId="790"/>
          <pc:sldLayoutMkLst>
            <pc:docMk/>
            <pc:sldMasterMk cId="2346251051" sldId="2147483648"/>
            <pc:sldLayoutMk cId="445927127" sldId="2147483659"/>
          </pc:sldLayoutMkLst>
          <pc:spChg chg="mod">
            <ac:chgData name="Fake Test User" userId="SID-0" providerId="Test" clId="FakeClientId" dt="2021-03-17T10:31:29.812" v="41" actId="790"/>
            <ac:spMkLst>
              <pc:docMk/>
              <pc:sldMasterMk cId="2346251051" sldId="2147483648"/>
              <pc:sldLayoutMk cId="445927127" sldId="2147483659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1:29.812" v="41" actId="790"/>
            <ac:spMkLst>
              <pc:docMk/>
              <pc:sldMasterMk cId="2346251051" sldId="2147483648"/>
              <pc:sldLayoutMk cId="445927127" sldId="2147483659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1:29.812" v="41" actId="790"/>
            <ac:spMkLst>
              <pc:docMk/>
              <pc:sldMasterMk cId="2346251051" sldId="2147483648"/>
              <pc:sldLayoutMk cId="445927127" sldId="2147483659"/>
              <ac:spMk id="4" creationId="{00000000-0000-0000-0000-000000000000}"/>
            </ac:spMkLst>
          </pc:spChg>
          <pc:spChg chg="mod">
            <ac:chgData name="Fake Test User" userId="SID-0" providerId="Test" clId="FakeClientId" dt="2021-03-17T10:31:29.812" v="41" actId="790"/>
            <ac:spMkLst>
              <pc:docMk/>
              <pc:sldMasterMk cId="2346251051" sldId="2147483648"/>
              <pc:sldLayoutMk cId="445927127" sldId="2147483659"/>
              <ac:spMk id="5" creationId="{00000000-0000-0000-0000-000000000000}"/>
            </ac:spMkLst>
          </pc:spChg>
          <pc:spChg chg="mod">
            <ac:chgData name="Fake Test User" userId="SID-0" providerId="Test" clId="FakeClientId" dt="2021-03-17T10:31:29.812" v="41" actId="790"/>
            <ac:spMkLst>
              <pc:docMk/>
              <pc:sldMasterMk cId="2346251051" sldId="2147483648"/>
              <pc:sldLayoutMk cId="445927127" sldId="2147483659"/>
              <ac:spMk id="6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3-17T10:30:25.062" v="32" actId="790"/>
          <pc:sldLayoutMkLst>
            <pc:docMk/>
            <pc:sldMasterMk cId="2346251051" sldId="2147483648"/>
            <pc:sldLayoutMk cId="2673943605" sldId="2147483660"/>
          </pc:sldLayoutMkLst>
          <pc:spChg chg="mod">
            <ac:chgData name="Fake Test User" userId="SID-0" providerId="Test" clId="FakeClientId" dt="2021-03-17T10:30:25.062" v="32" actId="790"/>
            <ac:spMkLst>
              <pc:docMk/>
              <pc:sldMasterMk cId="2346251051" sldId="2147483648"/>
              <pc:sldLayoutMk cId="2673943605" sldId="2147483660"/>
              <ac:spMk id="2" creationId="{00000000-0000-0000-0000-000000000000}"/>
            </ac:spMkLst>
          </pc:spChg>
          <pc:spChg chg="mod">
            <ac:chgData name="Fake Test User" userId="SID-0" providerId="Test" clId="FakeClientId" dt="2021-03-17T10:30:25.062" v="32" actId="790"/>
            <ac:spMkLst>
              <pc:docMk/>
              <pc:sldMasterMk cId="2346251051" sldId="2147483648"/>
              <pc:sldLayoutMk cId="2673943605" sldId="2147483660"/>
              <ac:spMk id="3" creationId="{00000000-0000-0000-0000-000000000000}"/>
            </ac:spMkLst>
          </pc:spChg>
          <pc:spChg chg="mod">
            <ac:chgData name="Fake Test User" userId="SID-0" providerId="Test" clId="FakeClientId" dt="2021-03-17T10:30:25.062" v="32" actId="790"/>
            <ac:spMkLst>
              <pc:docMk/>
              <pc:sldMasterMk cId="2346251051" sldId="2147483648"/>
              <pc:sldLayoutMk cId="2673943605" sldId="2147483660"/>
              <ac:spMk id="7" creationId="{00000000-0000-0000-0000-000000000000}"/>
            </ac:spMkLst>
          </pc:spChg>
          <pc:spChg chg="mod">
            <ac:chgData name="Fake Test User" userId="SID-0" providerId="Test" clId="FakeClientId" dt="2021-03-17T10:30:25.062" v="32" actId="790"/>
            <ac:spMkLst>
              <pc:docMk/>
              <pc:sldMasterMk cId="2346251051" sldId="2147483648"/>
              <pc:sldLayoutMk cId="2673943605" sldId="2147483660"/>
              <ac:spMk id="8" creationId="{00000000-0000-0000-0000-000000000000}"/>
            </ac:spMkLst>
          </pc:spChg>
          <pc:spChg chg="mod">
            <ac:chgData name="Fake Test User" userId="SID-0" providerId="Test" clId="FakeClientId" dt="2021-03-17T10:30:25.062" v="32" actId="790"/>
            <ac:spMkLst>
              <pc:docMk/>
              <pc:sldMasterMk cId="2346251051" sldId="2147483648"/>
              <pc:sldLayoutMk cId="2673943605" sldId="2147483660"/>
              <ac:spMk id="11" creationId="{00000000-0000-0000-0000-000000000000}"/>
            </ac:spMkLst>
          </pc:spChg>
        </pc:sldLayoutChg>
      </pc:sldMasterChg>
    </pc:docChg>
  </pc:docChgLst>
</pc:chgInfo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30"/>
    </c:view3D>
    <c:floor>
      <c:thickness val="0"/>
      <c:spPr>
        <a:solidFill>
          <a:srgbClr val="D9D9D9"/>
        </a:solidFill>
        <a:ln w="0">
          <a:noFill/>
        </a:ln>
      </c:spPr>
    </c:floor>
    <c:sideWall>
      <c:thickness val="0"/>
      <c:spPr>
        <a:solidFill>
          <a:srgbClr val="D9D9D9"/>
        </a:solidFill>
        <a:ln w="0">
          <a:noFill/>
        </a:ln>
      </c:spPr>
    </c:sideWall>
    <c:backWall>
      <c:thickness val="0"/>
      <c:spPr>
        <a:solidFill>
          <a:srgbClr val="D9D9D9"/>
        </a:solidFill>
        <a:ln w="0">
          <a:noFill/>
        </a:ln>
      </c:spPr>
    </c:backWall>
    <c:plotArea>
      <c:layout/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РЗ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0">
              <a:noFill/>
            </a:ln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  <c:spPr>
              <a:solidFill>
                <a:srgbClr val="7030A0"/>
              </a:solidFill>
              <a:ln w="0">
                <a:noFill/>
              </a:ln>
            </c:spPr>
          </c:dPt>
          <c:dLbls>
            <c:txPr>
              <a:bodyPr wrap="square"/>
              <a:lstStyle/>
              <a:p>
                <a:pPr>
                  <a:defRPr lang="uk-UA"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1"/>
          </c:dLbls>
          <c:cat>
            <c:strRef>
              <c:f>categories</c:f>
              <c:strCache>
                <c:ptCount val="3"/>
                <c:pt idx="1">
                  <c:v>РЗ</c:v>
                </c:pt>
                <c:pt idx="2">
                  <c:v>К.ф.н.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1">
                  <c:v>56</c:v>
                </c:pt>
                <c:pt idx="2">
                  <c:v>28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F9398"/>
            </a:solidFill>
            <a:ln w="0">
              <a:noFill/>
            </a:ln>
          </c:spPr>
          <c:explosion val="25"/>
          <c:dPt>
            <c:idx val="0"/>
            <c:bubble3D val="0"/>
            <c:spPr>
              <a:solidFill>
                <a:srgbClr val="36404B"/>
              </a:solidFill>
              <a:ln w="0">
                <a:noFill/>
              </a:ln>
            </c:spPr>
          </c:dPt>
          <c:dPt>
            <c:idx val="1"/>
            <c:bubble3D val="0"/>
            <c:spPr>
              <a:solidFill>
                <a:srgbClr val="424E5B"/>
              </a:solidFill>
              <a:ln w="0">
                <a:noFill/>
              </a:ln>
            </c:spPr>
          </c:dPt>
          <c:dPt>
            <c:idx val="2"/>
            <c:bubble3D val="0"/>
            <c:spPr>
              <a:solidFill>
                <a:srgbClr val="A7A9AD"/>
              </a:solidFill>
              <a:ln w="0">
                <a:noFill/>
              </a:ln>
            </c:spPr>
          </c:dPt>
          <c:dLbls>
            <c:txPr>
              <a:bodyPr wrap="square"/>
              <a:lstStyle/>
              <a:p>
                <a:pPr>
                  <a:defRPr lang="uk-UA"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1"/>
          </c:dLbls>
          <c:cat>
            <c:strRef>
              <c:f>categories</c:f>
              <c:strCache>
                <c:ptCount val="3"/>
                <c:pt idx="1">
                  <c:v>РЗ</c:v>
                </c:pt>
                <c:pt idx="2">
                  <c:v>К.ф.н.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1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dTable>
        <c:showHorzBorder val="1"/>
        <c:showVertBorder val="1"/>
        <c:showOutline val="1"/>
        <c:showKeys val="1"/>
      </c:dTable>
    </c:plotArea>
    <c:legend>
      <c:legendPos val="r"/>
      <c:legendEntry>
        <c:idx val="0"/>
        <c:delete val="1"/>
      </c:legendEntry>
      <c:layout/>
      <c:overlay val="0"/>
      <c:spPr>
        <a:noFill/>
        <a:ln w="0">
          <a:noFill/>
        </a:ln>
      </c:spPr>
      <c:txPr>
        <a:bodyPr/>
        <a:lstStyle/>
        <a:p>
          <a:pPr>
            <a:defRPr lang="uk-UA" sz="18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п/в Жит.обл.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390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800000"/>
              </a:lightRig>
            </a:scene3d>
            <a:sp3d prstMaterial="matte">
              <a:bevelT h="20000"/>
            </a:sp3d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72-47D6-91B5-B08EA9A0FA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вступ ЗВО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>
              <a:outerShdw blurRad="390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800000"/>
              </a:lightRig>
            </a:scene3d>
            <a:sp3d prstMaterial="matte">
              <a:bevelT h="20000"/>
            </a:sp3d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</c:v>
                </c:pt>
                <c:pt idx="1">
                  <c:v>30</c:v>
                </c:pt>
                <c:pt idx="2">
                  <c:v>21</c:v>
                </c:pt>
                <c:pt idx="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72-47D6-91B5-B08EA9A0FA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інші (в/с, приват)</c:v>
                </c:pt>
              </c:strCache>
            </c:strRef>
          </c:tx>
          <c:spPr>
            <a:solidFill>
              <a:srgbClr val="8466D8"/>
            </a:solidFill>
            <a:ln>
              <a:noFill/>
            </a:ln>
            <a:effectLst>
              <a:outerShdw blurRad="390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800000"/>
              </a:lightRig>
            </a:scene3d>
            <a:sp3d prstMaterial="matte">
              <a:bevelT h="20000"/>
            </a:sp3d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72-47D6-91B5-B08EA9A0F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31300608"/>
        <c:axId val="224817664"/>
      </c:barChart>
      <c:catAx>
        <c:axId val="23130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24817664"/>
        <c:crosses val="autoZero"/>
        <c:auto val="1"/>
        <c:lblAlgn val="ctr"/>
        <c:lblOffset val="100"/>
        <c:noMultiLvlLbl val="0"/>
      </c:catAx>
      <c:valAx>
        <c:axId val="22481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3130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18FBF-3FF5-4C16-97CF-AF03740D7AB6}" type="doc">
      <dgm:prSet loTypeId="urn:microsoft.com/office/officeart/2005/8/layout/hList9" loCatId="list" qsTypeId="urn:microsoft.com/office/officeart/2005/8/quickstyle/simple4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B4F1B46E-22B2-4721-950C-8704487586DC}">
      <dgm:prSet phldrT="[Text]" custT="1"/>
      <dgm:spPr>
        <a:solidFill>
          <a:srgbClr val="C00000"/>
        </a:solidFill>
      </dgm:spPr>
      <dgm:t>
        <a:bodyPr rtlCol="0"/>
        <a:lstStyle/>
        <a:p>
          <a:pPr rtl="0"/>
          <a:r>
            <a:rPr lang="uk-UA" sz="1600" b="1" noProof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ВИКЛАДАЧІВ</a:t>
          </a:r>
        </a:p>
        <a:p>
          <a:pPr rtl="0"/>
          <a:r>
            <a:rPr lang="uk-UA" sz="1600" b="1" noProof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34</a:t>
          </a:r>
          <a:endParaRPr lang="uk-UA" sz="1600" b="1" noProof="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A66543-CC4D-4785-A93E-5B125E09F826}" type="parTrans" cxnId="{2C8317B2-2EBB-4589-86EA-C77B3B6E81AA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E2530A-34E2-4E9F-BC78-8920BA140C41}" type="sibTrans" cxnId="{2C8317B2-2EBB-4589-86EA-C77B3B6E81AA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D46839-CD06-4669-AAE4-4D1E9AFEDA78}">
      <dgm:prSet phldrT="[Text]" custT="1"/>
      <dgm:spPr/>
      <dgm:t>
        <a:bodyPr rtlCol="0"/>
        <a:lstStyle/>
        <a:p>
          <a:pPr rtl="0"/>
          <a:r>
            <a:rPr lang="uk-UA" sz="16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ПЕДАГОГИ</a:t>
          </a:r>
        </a:p>
        <a:p>
          <a:pPr rtl="0"/>
          <a:r>
            <a:rPr lang="uk-UA" sz="2000" b="1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15</a:t>
          </a:r>
          <a:r>
            <a:rPr lang="uk-UA" sz="17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ОСІБ</a:t>
          </a:r>
        </a:p>
        <a:p>
          <a:pPr rtl="0"/>
          <a:endParaRPr lang="uk-UA" sz="17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B535D8-00AB-4FA1-AAEC-92498ABC6F4C}" type="parTrans" cxnId="{AD25A8A0-4628-40E2-8C9E-64E6AD4D4D91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97F199-DC2A-41F9-A449-D395E6BC4900}" type="sibTrans" cxnId="{AD25A8A0-4628-40E2-8C9E-64E6AD4D4D91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879558-61CA-4CCD-B2D6-5349B01EF337}">
      <dgm:prSet phldrT="[Text]" custT="1"/>
      <dgm:spPr/>
      <dgm:t>
        <a:bodyPr rtlCol="0"/>
        <a:lstStyle/>
        <a:p>
          <a:pPr rtl="0"/>
          <a:r>
            <a:rPr lang="uk-UA" sz="16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МЕДИКИ</a:t>
          </a:r>
        </a:p>
        <a:p>
          <a:pPr rtl="0"/>
          <a:r>
            <a:rPr lang="uk-UA" sz="2000" b="1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19</a:t>
          </a:r>
          <a:r>
            <a:rPr lang="uk-UA" sz="16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ОСІБ</a:t>
          </a:r>
          <a:endParaRPr lang="uk-UA" sz="1600" b="1" noProof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5E6EE-4E8D-49F8-8C9E-8BBFD01B6A0E}" type="parTrans" cxnId="{8FAB4659-6291-457D-941A-93BCD304031A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3E317B-DD3F-4AFF-90D1-A55D37D325DC}" type="sibTrans" cxnId="{8FAB4659-6291-457D-941A-93BCD304031A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881FB1-6580-4F21-A283-BFAA6F91D5D2}">
      <dgm:prSet phldrT="[Text]" custT="1"/>
      <dgm:spPr>
        <a:solidFill>
          <a:srgbClr val="00B050"/>
        </a:solidFill>
      </dgm:spPr>
      <dgm:t>
        <a:bodyPr rtlCol="0"/>
        <a:lstStyle/>
        <a:p>
          <a:pPr rtl="0"/>
          <a:r>
            <a:rPr lang="uk-UA" sz="12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АДМІНІСТРАЦІЯ</a:t>
          </a:r>
          <a:endParaRPr lang="uk-UA" sz="12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960FDD-BADA-480D-9043-497C56588AD3}" type="parTrans" cxnId="{4A31D641-1B5D-46D3-B685-0C4DC6EFE71B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ABDC17-7AB5-4F0E-992A-F9343F5D74EB}" type="sibTrans" cxnId="{4A31D641-1B5D-46D3-B685-0C4DC6EFE71B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197DDB-D5D2-499F-B255-CF7BB5AE2B43}">
      <dgm:prSet phldrT="[Text]" custT="1"/>
      <dgm:spPr/>
      <dgm:t>
        <a:bodyPr rtlCol="0"/>
        <a:lstStyle/>
        <a:p>
          <a:pPr rtl="0"/>
          <a:r>
            <a:rPr lang="uk-UA" sz="2000" b="1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9</a:t>
          </a:r>
          <a:r>
            <a:rPr lang="uk-UA" sz="14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16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осіб з числа</a:t>
          </a:r>
        </a:p>
        <a:p>
          <a:pPr rtl="0"/>
          <a:r>
            <a:rPr lang="uk-UA" sz="16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педагогів </a:t>
          </a:r>
        </a:p>
      </dgm:t>
    </dgm:pt>
    <dgm:pt modelId="{B14A4DC9-F40A-4867-ADB8-4BA8A1F83766}" type="parTrans" cxnId="{3204ED53-15A0-4643-A582-021A785F1BA2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F2454A-2FA8-4B3A-AC63-4A0B9FD04A75}" type="sibTrans" cxnId="{3204ED53-15A0-4643-A582-021A785F1BA2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1AB85-EA8C-4958-B404-B4C118CB3C18}">
      <dgm:prSet phldrT="[Text]" custT="1"/>
      <dgm:spPr/>
      <dgm:t>
        <a:bodyPr rtlCol="0"/>
        <a:lstStyle/>
        <a:p>
          <a:pPr rtl="0"/>
          <a:r>
            <a:rPr lang="uk-UA" sz="2000" b="1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  <a:r>
            <a:rPr lang="uk-UA" sz="18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 осіб АП</a:t>
          </a:r>
          <a:endParaRPr lang="uk-UA" sz="18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ABE8B3-7220-436D-9636-F7B4C0B99576}" type="parTrans" cxnId="{129AEA77-5D2A-49D4-956D-99009974B6C5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5F76CE-8FD4-4692-8BB1-EF84CF9D365E}" type="sibTrans" cxnId="{129AEA77-5D2A-49D4-956D-99009974B6C5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2CA33-6755-44BE-808F-400DA4CF80A7}">
      <dgm:prSet phldrT="[Text]" custT="1"/>
      <dgm:spPr>
        <a:solidFill>
          <a:srgbClr val="0070C0"/>
        </a:solidFill>
      </dgm:spPr>
      <dgm:t>
        <a:bodyPr rtlCol="0"/>
        <a:lstStyle/>
        <a:p>
          <a:pPr rtl="0"/>
          <a:r>
            <a:rPr lang="uk-UA" sz="20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АГС</a:t>
          </a:r>
          <a:endParaRPr lang="uk-UA" sz="2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B59203-63BA-4A96-BADC-40BAEBD9AA40}" type="parTrans" cxnId="{82BAE5DD-3A79-4870-9019-1254385E0650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B4CF73-4B9B-4AA0-9074-16C2D2AE00A1}" type="sibTrans" cxnId="{82BAE5DD-3A79-4870-9019-1254385E0650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14A323-64B1-4077-A841-022051EC749A}">
      <dgm:prSet phldrT="[Text]" custT="1"/>
      <dgm:spPr/>
      <dgm:t>
        <a:bodyPr rtlCol="0"/>
        <a:lstStyle/>
        <a:p>
          <a:pPr algn="ctr" rtl="0"/>
          <a:r>
            <a:rPr lang="uk-UA" sz="2000" b="1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17</a:t>
          </a:r>
          <a:r>
            <a:rPr lang="uk-UA" sz="16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осіб</a:t>
          </a:r>
          <a:endParaRPr lang="uk-UA" sz="1600" b="1" noProof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F6BCBD-B84E-4018-BE9E-BF57FF3B4B36}" type="parTrans" cxnId="{FC7BD086-74EA-4D6C-9657-E916D355F209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C2A79F-8857-403A-A738-E8CE75C965E2}" type="sibTrans" cxnId="{FC7BD086-74EA-4D6C-9657-E916D355F209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CE83D9-631B-4420-BBFC-CA0AFA59F747}">
      <dgm:prSet phldrT="[Text]"/>
      <dgm:spPr>
        <a:solidFill>
          <a:srgbClr val="FFC000"/>
        </a:solidFill>
      </dgm:spPr>
      <dgm:t>
        <a:bodyPr rtlCol="0"/>
        <a:lstStyle/>
        <a:p>
          <a:pPr rtl="0"/>
          <a:r>
            <a:rPr lang="uk-UA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і</a:t>
          </a:r>
          <a:r>
            <a:rPr lang="uk-UA" b="1" noProof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викладачі</a:t>
          </a:r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1EC981-13FA-4710-B079-D35692EEB764}" type="parTrans" cxnId="{E572418E-4340-4448-940D-253A2FA3B9B3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48A0DE-4031-4D45-86A1-94CDAF68824A}" type="sibTrans" cxnId="{E572418E-4340-4448-940D-253A2FA3B9B3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9FB862-4759-4D6A-84F3-01524B92723B}">
      <dgm:prSet phldrT="[Text]" custT="1"/>
      <dgm:spPr/>
      <dgm:t>
        <a:bodyPr rtlCol="0"/>
        <a:lstStyle/>
        <a:p>
          <a:pPr rtl="0"/>
          <a:r>
            <a:rPr lang="uk-UA" sz="16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Середній вік </a:t>
          </a:r>
          <a:r>
            <a:rPr lang="uk-UA" sz="1600" b="1" dirty="0" err="1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педагогіч</a:t>
          </a:r>
          <a:r>
            <a:rPr lang="uk-UA" sz="16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. працівників – </a:t>
          </a:r>
          <a:r>
            <a:rPr lang="uk-UA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47</a:t>
          </a:r>
          <a:r>
            <a:rPr lang="uk-UA" sz="16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 років.</a:t>
          </a:r>
          <a:endParaRPr lang="uk-UA" sz="1600" b="1" noProof="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D1EE44C-3116-420B-89E3-1D797CB25D34}" type="parTrans" cxnId="{70CAB4FC-3D17-49C2-8A7B-F387031FCDCA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D4D4A5-043E-4ED5-A5CA-8D46DADC3150}" type="sibTrans" cxnId="{70CAB4FC-3D17-49C2-8A7B-F387031FCDCA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451020-5E1A-4778-9E8D-169182A36191}">
      <dgm:prSet phldrT="[Text]"/>
      <dgm:spPr/>
      <dgm:t>
        <a:bodyPr rtlCol="0"/>
        <a:lstStyle/>
        <a:p>
          <a:pPr rtl="0"/>
          <a:r>
            <a:rPr lang="uk-UA" b="1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КАТЕГОРІЇ</a:t>
          </a:r>
        </a:p>
        <a:p>
          <a:pPr rtl="0"/>
          <a:r>
            <a:rPr lang="uk-UA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вища – 24</a:t>
          </a:r>
        </a:p>
        <a:p>
          <a:pPr rtl="0"/>
          <a:r>
            <a:rPr lang="uk-UA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І -  1</a:t>
          </a:r>
        </a:p>
        <a:p>
          <a:pPr rtl="0"/>
          <a:r>
            <a:rPr lang="uk-UA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ІІ – 5</a:t>
          </a:r>
        </a:p>
        <a:p>
          <a:pPr rtl="0"/>
          <a:r>
            <a:rPr lang="uk-UA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спеціаліст – 4</a:t>
          </a:r>
        </a:p>
        <a:p>
          <a:pPr rtl="0"/>
          <a:r>
            <a:rPr lang="uk-UA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Мають звання - 9</a:t>
          </a:r>
        </a:p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FC3849-4A12-49FB-B614-8AFD597CCB9E}" type="parTrans" cxnId="{0F86DBDB-3C4F-4C84-981B-7F4CA2A8EAF3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DE2474-4F18-4F59-8E58-6382D253E514}" type="sibTrans" cxnId="{0F86DBDB-3C4F-4C84-981B-7F4CA2A8EAF3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B6360B-4022-4E96-922B-A12DE0E2A39F}">
      <dgm:prSet phldrT="[Text]" custT="1"/>
      <dgm:spPr/>
      <dgm:t>
        <a:bodyPr rtlCol="0"/>
        <a:lstStyle/>
        <a:p>
          <a:pPr rtl="0"/>
          <a:r>
            <a:rPr lang="uk-UA" sz="20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Стаж роботи </a:t>
          </a:r>
          <a:r>
            <a:rPr lang="uk-UA" sz="14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більше 10 р.</a:t>
          </a:r>
          <a:r>
            <a:rPr lang="uk-UA" sz="1700" b="1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1400" b="1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– 27 ос. </a:t>
          </a:r>
          <a:r>
            <a:rPr lang="uk-UA" sz="2000" b="1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(79%)</a:t>
          </a:r>
          <a:endParaRPr lang="uk-UA" sz="2000" b="1" noProof="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5ED9D1-2A17-4034-8D08-4945CA54F6C9}" type="sibTrans" cxnId="{CD5EFFB3-C9FD-4DAC-8D97-0C2FB02B380B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B2858F-607B-47DF-B44B-EA7D73FDC9F2}" type="parTrans" cxnId="{CD5EFFB3-C9FD-4DAC-8D97-0C2FB02B380B}">
      <dgm:prSet/>
      <dgm:spPr/>
      <dgm:t>
        <a:bodyPr rtlCol="0"/>
        <a:lstStyle/>
        <a:p>
          <a:pPr rtl="0"/>
          <a:endParaRPr lang="uk-UA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C7A063-583D-4B0F-88B2-BD54F95D95AF}" type="pres">
      <dgm:prSet presAssocID="{00C18FBF-3FF5-4C16-97CF-AF03740D7AB6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B23570A-ECC9-4DF8-BCB4-0465C69CBB88}" type="pres">
      <dgm:prSet presAssocID="{B4F1B46E-22B2-4721-950C-8704487586DC}" presName="posSpace" presStyleCnt="0"/>
      <dgm:spPr/>
    </dgm:pt>
    <dgm:pt modelId="{FC66A233-6BBA-46AF-B2F6-28E379B158E2}" type="pres">
      <dgm:prSet presAssocID="{B4F1B46E-22B2-4721-950C-8704487586DC}" presName="vertFlow" presStyleCnt="0"/>
      <dgm:spPr/>
    </dgm:pt>
    <dgm:pt modelId="{46739A04-1AA3-49C6-8EA7-EB1DE975B900}" type="pres">
      <dgm:prSet presAssocID="{B4F1B46E-22B2-4721-950C-8704487586DC}" presName="topSpace" presStyleCnt="0"/>
      <dgm:spPr/>
    </dgm:pt>
    <dgm:pt modelId="{535C6EC9-8098-42C5-8527-E62FF045E4EB}" type="pres">
      <dgm:prSet presAssocID="{B4F1B46E-22B2-4721-950C-8704487586DC}" presName="firstComp" presStyleCnt="0"/>
      <dgm:spPr/>
    </dgm:pt>
    <dgm:pt modelId="{6B08AC4B-4CEC-41E5-AE19-47A4E2720563}" type="pres">
      <dgm:prSet presAssocID="{B4F1B46E-22B2-4721-950C-8704487586DC}" presName="firstChild" presStyleLbl="bgAccFollowNode1" presStyleIdx="0" presStyleCnt="8" custScaleX="148792" custScaleY="164539" custLinFactNeighborX="33414" custLinFactNeighborY="17071"/>
      <dgm:spPr/>
      <dgm:t>
        <a:bodyPr/>
        <a:lstStyle/>
        <a:p>
          <a:endParaRPr lang="ru-RU"/>
        </a:p>
      </dgm:t>
    </dgm:pt>
    <dgm:pt modelId="{187D4E8C-5C91-4D00-870C-2C45D4EA263C}" type="pres">
      <dgm:prSet presAssocID="{B4F1B46E-22B2-4721-950C-8704487586DC}" presName="firstChildTx" presStyleLbl="b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0A9A83-9985-4184-A476-E3402BD8E76E}" type="pres">
      <dgm:prSet presAssocID="{7CB6360B-4022-4E96-922B-A12DE0E2A39F}" presName="comp" presStyleCnt="0"/>
      <dgm:spPr/>
    </dgm:pt>
    <dgm:pt modelId="{1877502C-A892-4DC0-ADA6-FA065097BB90}" type="pres">
      <dgm:prSet presAssocID="{7CB6360B-4022-4E96-922B-A12DE0E2A39F}" presName="child" presStyleLbl="bgAccFollowNode1" presStyleIdx="1" presStyleCnt="8" custScaleX="148055" custScaleY="151946" custLinFactY="90534" custLinFactNeighborX="33152" custLinFactNeighborY="100000"/>
      <dgm:spPr/>
      <dgm:t>
        <a:bodyPr/>
        <a:lstStyle/>
        <a:p>
          <a:endParaRPr lang="ru-RU"/>
        </a:p>
      </dgm:t>
    </dgm:pt>
    <dgm:pt modelId="{D685DD23-B321-4B5E-842F-394CB33239FA}" type="pres">
      <dgm:prSet presAssocID="{7CB6360B-4022-4E96-922B-A12DE0E2A39F}" presName="childTx" presStyleLbl="bg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677DE7-299C-4C9C-A4BC-6335CC601D12}" type="pres">
      <dgm:prSet presAssocID="{70879558-61CA-4CCD-B2D6-5349B01EF337}" presName="comp" presStyleCnt="0"/>
      <dgm:spPr/>
    </dgm:pt>
    <dgm:pt modelId="{51F68A05-A560-4C6F-BC90-521AEF3B0907}" type="pres">
      <dgm:prSet presAssocID="{70879558-61CA-4CCD-B2D6-5349B01EF337}" presName="child" presStyleLbl="bgAccFollowNode1" presStyleIdx="2" presStyleCnt="8" custScaleX="147135" custScaleY="156138" custLinFactY="-26877" custLinFactNeighborX="34314" custLinFactNeighborY="-100000"/>
      <dgm:spPr/>
      <dgm:t>
        <a:bodyPr/>
        <a:lstStyle/>
        <a:p>
          <a:endParaRPr lang="ru-RU"/>
        </a:p>
      </dgm:t>
    </dgm:pt>
    <dgm:pt modelId="{3EBE42F0-6491-49CC-95DC-985BA00CD458}" type="pres">
      <dgm:prSet presAssocID="{70879558-61CA-4CCD-B2D6-5349B01EF337}" presName="childTx" presStyleLbl="bg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45DB9A-BEF3-4D5D-B9C7-5FC0456401AC}" type="pres">
      <dgm:prSet presAssocID="{B4F1B46E-22B2-4721-950C-8704487586DC}" presName="negSpace" presStyleCnt="0"/>
      <dgm:spPr/>
    </dgm:pt>
    <dgm:pt modelId="{FC7ED273-8CFD-43C2-9C05-44FADF3E0637}" type="pres">
      <dgm:prSet presAssocID="{B4F1B46E-22B2-4721-950C-8704487586DC}" presName="circle" presStyleLbl="node1" presStyleIdx="0" presStyleCnt="4" custScaleX="317993" custScaleY="166448" custLinFactY="-27949" custLinFactNeighborY="-100000"/>
      <dgm:spPr/>
      <dgm:t>
        <a:bodyPr/>
        <a:lstStyle/>
        <a:p>
          <a:endParaRPr lang="ru-RU"/>
        </a:p>
      </dgm:t>
    </dgm:pt>
    <dgm:pt modelId="{13C564B0-C27E-4ABA-AFDA-59E145B256BA}" type="pres">
      <dgm:prSet presAssocID="{A7E2530A-34E2-4E9F-BC78-8920BA140C41}" presName="transSpace" presStyleCnt="0"/>
      <dgm:spPr/>
    </dgm:pt>
    <dgm:pt modelId="{6300E233-87DF-4270-9808-160BFEB8A5BE}" type="pres">
      <dgm:prSet presAssocID="{F2881FB1-6580-4F21-A283-BFAA6F91D5D2}" presName="posSpace" presStyleCnt="0"/>
      <dgm:spPr/>
    </dgm:pt>
    <dgm:pt modelId="{6E53DEF7-499E-42EE-802D-59B2F8915392}" type="pres">
      <dgm:prSet presAssocID="{F2881FB1-6580-4F21-A283-BFAA6F91D5D2}" presName="vertFlow" presStyleCnt="0"/>
      <dgm:spPr/>
    </dgm:pt>
    <dgm:pt modelId="{E08C30D1-35EA-4D05-9731-5D01E3FCBD09}" type="pres">
      <dgm:prSet presAssocID="{F2881FB1-6580-4F21-A283-BFAA6F91D5D2}" presName="topSpace" presStyleCnt="0"/>
      <dgm:spPr/>
    </dgm:pt>
    <dgm:pt modelId="{2F3BD88A-9166-4A26-B941-B9BAEE1A11D5}" type="pres">
      <dgm:prSet presAssocID="{F2881FB1-6580-4F21-A283-BFAA6F91D5D2}" presName="firstComp" presStyleCnt="0"/>
      <dgm:spPr/>
    </dgm:pt>
    <dgm:pt modelId="{F660F4B9-35DB-4256-A868-A35C6DCCF6B2}" type="pres">
      <dgm:prSet presAssocID="{F2881FB1-6580-4F21-A283-BFAA6F91D5D2}" presName="firstChild" presStyleLbl="bgAccFollowNode1" presStyleIdx="3" presStyleCnt="8" custScaleX="153117" custScaleY="139747" custLinFactNeighborX="-58092" custLinFactNeighborY="16332"/>
      <dgm:spPr/>
      <dgm:t>
        <a:bodyPr/>
        <a:lstStyle/>
        <a:p>
          <a:endParaRPr lang="ru-RU"/>
        </a:p>
      </dgm:t>
    </dgm:pt>
    <dgm:pt modelId="{10C9E3CF-3A8F-4100-8ACD-91E2373197A2}" type="pres">
      <dgm:prSet presAssocID="{F2881FB1-6580-4F21-A283-BFAA6F91D5D2}" presName="firstChildTx" presStyleLbl="b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55F178-D8CA-413A-99F2-20C8231C0651}" type="pres">
      <dgm:prSet presAssocID="{8321AB85-EA8C-4958-B404-B4C118CB3C18}" presName="comp" presStyleCnt="0"/>
      <dgm:spPr/>
    </dgm:pt>
    <dgm:pt modelId="{68509703-D239-4E1B-8CF0-EF08079E1226}" type="pres">
      <dgm:prSet presAssocID="{8321AB85-EA8C-4958-B404-B4C118CB3C18}" presName="child" presStyleLbl="bgAccFollowNode1" presStyleIdx="4" presStyleCnt="8" custScaleX="151286" custScaleY="136775" custLinFactNeighborX="-59000" custLinFactNeighborY="32098"/>
      <dgm:spPr/>
      <dgm:t>
        <a:bodyPr/>
        <a:lstStyle/>
        <a:p>
          <a:endParaRPr lang="ru-RU"/>
        </a:p>
      </dgm:t>
    </dgm:pt>
    <dgm:pt modelId="{E1767793-EDD5-4203-A612-8120A71CA906}" type="pres">
      <dgm:prSet presAssocID="{8321AB85-EA8C-4958-B404-B4C118CB3C18}" presName="childTx" presStyleLbl="b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136330-53DB-4978-A56B-160862279381}" type="pres">
      <dgm:prSet presAssocID="{F2881FB1-6580-4F21-A283-BFAA6F91D5D2}" presName="negSpace" presStyleCnt="0"/>
      <dgm:spPr/>
    </dgm:pt>
    <dgm:pt modelId="{FD776C1E-557E-4553-9447-49B69EEC7907}" type="pres">
      <dgm:prSet presAssocID="{F2881FB1-6580-4F21-A283-BFAA6F91D5D2}" presName="circle" presStyleLbl="node1" presStyleIdx="1" presStyleCnt="4" custScaleX="283667" custScaleY="153946" custLinFactX="-69203" custLinFactY="-27777" custLinFactNeighborX="-100000" custLinFactNeighborY="-100000"/>
      <dgm:spPr/>
      <dgm:t>
        <a:bodyPr/>
        <a:lstStyle/>
        <a:p>
          <a:endParaRPr lang="ru-RU"/>
        </a:p>
      </dgm:t>
    </dgm:pt>
    <dgm:pt modelId="{FC2522F1-14BB-4B37-B60E-2E8A7E8A6C30}" type="pres">
      <dgm:prSet presAssocID="{A5ABDC17-7AB5-4F0E-992A-F9343F5D74EB}" presName="transSpace" presStyleCnt="0"/>
      <dgm:spPr/>
    </dgm:pt>
    <dgm:pt modelId="{2C2F6211-85A7-47FE-9239-DE94DF41A263}" type="pres">
      <dgm:prSet presAssocID="{6352CA33-6755-44BE-808F-400DA4CF80A7}" presName="posSpace" presStyleCnt="0"/>
      <dgm:spPr/>
    </dgm:pt>
    <dgm:pt modelId="{7B0C2EAE-70CB-4160-863D-210C3C66D5FD}" type="pres">
      <dgm:prSet presAssocID="{6352CA33-6755-44BE-808F-400DA4CF80A7}" presName="vertFlow" presStyleCnt="0"/>
      <dgm:spPr/>
    </dgm:pt>
    <dgm:pt modelId="{5AF3752E-55A6-443C-AD35-C49DF50A4566}" type="pres">
      <dgm:prSet presAssocID="{6352CA33-6755-44BE-808F-400DA4CF80A7}" presName="topSpace" presStyleCnt="0"/>
      <dgm:spPr/>
    </dgm:pt>
    <dgm:pt modelId="{53567A66-F0E9-4EF8-ADA9-764BA36AA6A9}" type="pres">
      <dgm:prSet presAssocID="{6352CA33-6755-44BE-808F-400DA4CF80A7}" presName="firstComp" presStyleCnt="0"/>
      <dgm:spPr/>
    </dgm:pt>
    <dgm:pt modelId="{AD2806AC-6A03-4F05-9F4D-F72EA0E56FBF}" type="pres">
      <dgm:prSet presAssocID="{6352CA33-6755-44BE-808F-400DA4CF80A7}" presName="firstChild" presStyleLbl="bgAccFollowNode1" presStyleIdx="5" presStyleCnt="8" custScaleY="151658" custLinFactX="-57954" custLinFactNeighborX="-100000" custLinFactNeighborY="12247"/>
      <dgm:spPr/>
      <dgm:t>
        <a:bodyPr/>
        <a:lstStyle/>
        <a:p>
          <a:endParaRPr lang="ru-RU"/>
        </a:p>
      </dgm:t>
    </dgm:pt>
    <dgm:pt modelId="{F8977219-728E-448F-AE8B-46B14F4F17DE}" type="pres">
      <dgm:prSet presAssocID="{6352CA33-6755-44BE-808F-400DA4CF80A7}" presName="firstChildTx" presStyleLbl="b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CC4E74-37C0-494F-ABC0-7D18132E1437}" type="pres">
      <dgm:prSet presAssocID="{6352CA33-6755-44BE-808F-400DA4CF80A7}" presName="negSpace" presStyleCnt="0"/>
      <dgm:spPr/>
    </dgm:pt>
    <dgm:pt modelId="{89E6DA6E-7A23-44BD-8A99-378091FF741D}" type="pres">
      <dgm:prSet presAssocID="{6352CA33-6755-44BE-808F-400DA4CF80A7}" presName="circle" presStyleLbl="node1" presStyleIdx="2" presStyleCnt="4" custScaleX="206724" custScaleY="157188" custLinFactX="-35781" custLinFactY="-20652" custLinFactNeighborX="-100000" custLinFactNeighborY="-100000"/>
      <dgm:spPr/>
      <dgm:t>
        <a:bodyPr/>
        <a:lstStyle/>
        <a:p>
          <a:endParaRPr lang="ru-RU"/>
        </a:p>
      </dgm:t>
    </dgm:pt>
    <dgm:pt modelId="{E966790E-26B5-4EB8-981F-1094BF4B7611}" type="pres">
      <dgm:prSet presAssocID="{AAB4CF73-4B9B-4AA0-9074-16C2D2AE00A1}" presName="transSpace" presStyleCnt="0"/>
      <dgm:spPr/>
    </dgm:pt>
    <dgm:pt modelId="{229B7655-E1F4-4CF5-84B8-30F0491D32B5}" type="pres">
      <dgm:prSet presAssocID="{7FCE83D9-631B-4420-BBFC-CA0AFA59F747}" presName="posSpace" presStyleCnt="0"/>
      <dgm:spPr/>
    </dgm:pt>
    <dgm:pt modelId="{F85FFCDF-8E5F-492B-B22D-55A08EACE783}" type="pres">
      <dgm:prSet presAssocID="{7FCE83D9-631B-4420-BBFC-CA0AFA59F747}" presName="vertFlow" presStyleCnt="0"/>
      <dgm:spPr/>
    </dgm:pt>
    <dgm:pt modelId="{600B3FB2-1315-4A84-8613-B445666BC7D2}" type="pres">
      <dgm:prSet presAssocID="{7FCE83D9-631B-4420-BBFC-CA0AFA59F747}" presName="topSpace" presStyleCnt="0"/>
      <dgm:spPr/>
    </dgm:pt>
    <dgm:pt modelId="{E47C73E9-FBEE-4370-9B3F-E04EB7C4023A}" type="pres">
      <dgm:prSet presAssocID="{7FCE83D9-631B-4420-BBFC-CA0AFA59F747}" presName="firstComp" presStyleCnt="0"/>
      <dgm:spPr/>
    </dgm:pt>
    <dgm:pt modelId="{402C2C77-A32C-4D99-9940-12535E1181F2}" type="pres">
      <dgm:prSet presAssocID="{7FCE83D9-631B-4420-BBFC-CA0AFA59F747}" presName="firstChild" presStyleLbl="bgAccFollowNode1" presStyleIdx="6" presStyleCnt="8" custScaleX="159814" custScaleY="153938" custLinFactX="-47348" custLinFactNeighborX="-100000" custLinFactNeighborY="23487"/>
      <dgm:spPr/>
      <dgm:t>
        <a:bodyPr/>
        <a:lstStyle/>
        <a:p>
          <a:endParaRPr lang="ru-RU"/>
        </a:p>
      </dgm:t>
    </dgm:pt>
    <dgm:pt modelId="{5B88A17E-EFF5-4A04-9CC9-D2131DA9ECCC}" type="pres">
      <dgm:prSet presAssocID="{7FCE83D9-631B-4420-BBFC-CA0AFA59F747}" presName="firstChildTx" presStyleLbl="b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C2D87B-A5E7-46E2-B3D3-58E6D9562663}" type="pres">
      <dgm:prSet presAssocID="{50451020-5E1A-4778-9E8D-169182A36191}" presName="comp" presStyleCnt="0"/>
      <dgm:spPr/>
    </dgm:pt>
    <dgm:pt modelId="{3086D0BF-AAD1-4310-88ED-4D81A687BD50}" type="pres">
      <dgm:prSet presAssocID="{50451020-5E1A-4778-9E8D-169182A36191}" presName="child" presStyleLbl="bgAccFollowNode1" presStyleIdx="7" presStyleCnt="8" custScaleX="159611" custScaleY="403015" custLinFactX="-45302" custLinFactNeighborX="-100000" custLinFactNeighborY="51972"/>
      <dgm:spPr/>
      <dgm:t>
        <a:bodyPr/>
        <a:lstStyle/>
        <a:p>
          <a:endParaRPr lang="ru-RU"/>
        </a:p>
      </dgm:t>
    </dgm:pt>
    <dgm:pt modelId="{2B18CCD9-D6B1-4225-8D26-4BA691BB1837}" type="pres">
      <dgm:prSet presAssocID="{50451020-5E1A-4778-9E8D-169182A36191}" presName="childTx" presStyleLbl="b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1EF7D-7D6C-4B43-A6C4-239F9933C94D}" type="pres">
      <dgm:prSet presAssocID="{7FCE83D9-631B-4420-BBFC-CA0AFA59F747}" presName="negSpace" presStyleCnt="0"/>
      <dgm:spPr/>
    </dgm:pt>
    <dgm:pt modelId="{7453D9C8-CD6E-4AA4-8A19-7F6F667528F0}" type="pres">
      <dgm:prSet presAssocID="{7FCE83D9-631B-4420-BBFC-CA0AFA59F747}" presName="circle" presStyleLbl="node1" presStyleIdx="3" presStyleCnt="4" custScaleX="270499" custScaleY="183381" custLinFactX="-100000" custLinFactY="-31277" custLinFactNeighborX="-143905" custLinFactNeighborY="-100000"/>
      <dgm:spPr/>
      <dgm:t>
        <a:bodyPr/>
        <a:lstStyle/>
        <a:p>
          <a:endParaRPr lang="ru-RU"/>
        </a:p>
      </dgm:t>
    </dgm:pt>
  </dgm:ptLst>
  <dgm:cxnLst>
    <dgm:cxn modelId="{91E5380B-556D-40F8-ABFD-10D81CAF19AA}" type="presOf" srcId="{7CB6360B-4022-4E96-922B-A12DE0E2A39F}" destId="{D685DD23-B321-4B5E-842F-394CB33239FA}" srcOrd="1" destOrd="0" presId="urn:microsoft.com/office/officeart/2005/8/layout/hList9"/>
    <dgm:cxn modelId="{7F3B5912-CE3A-4F69-B6A0-82162798FA63}" type="presOf" srcId="{00C18FBF-3FF5-4C16-97CF-AF03740D7AB6}" destId="{0DC7A063-583D-4B0F-88B2-BD54F95D95AF}" srcOrd="0" destOrd="0" presId="urn:microsoft.com/office/officeart/2005/8/layout/hList9"/>
    <dgm:cxn modelId="{20AF3F0D-FCCC-4AE8-8B10-DDA56D69A389}" type="presOf" srcId="{6352CA33-6755-44BE-808F-400DA4CF80A7}" destId="{89E6DA6E-7A23-44BD-8A99-378091FF741D}" srcOrd="0" destOrd="0" presId="urn:microsoft.com/office/officeart/2005/8/layout/hList9"/>
    <dgm:cxn modelId="{9740321C-35B3-4F5F-BD46-905CB7B8FAEB}" type="presOf" srcId="{9614A323-64B1-4077-A841-022051EC749A}" destId="{AD2806AC-6A03-4F05-9F4D-F72EA0E56FBF}" srcOrd="0" destOrd="0" presId="urn:microsoft.com/office/officeart/2005/8/layout/hList9"/>
    <dgm:cxn modelId="{129AEA77-5D2A-49D4-956D-99009974B6C5}" srcId="{F2881FB1-6580-4F21-A283-BFAA6F91D5D2}" destId="{8321AB85-EA8C-4958-B404-B4C118CB3C18}" srcOrd="1" destOrd="0" parTransId="{24ABE8B3-7220-436D-9636-F7B4C0B99576}" sibTransId="{AA5F76CE-8FD4-4692-8BB1-EF84CF9D365E}"/>
    <dgm:cxn modelId="{8FAB4659-6291-457D-941A-93BCD304031A}" srcId="{B4F1B46E-22B2-4721-950C-8704487586DC}" destId="{70879558-61CA-4CCD-B2D6-5349B01EF337}" srcOrd="2" destOrd="0" parTransId="{95F5E6EE-4E8D-49F8-8C9E-8BBFD01B6A0E}" sibTransId="{053E317B-DD3F-4AFF-90D1-A55D37D325DC}"/>
    <dgm:cxn modelId="{70CAB4FC-3D17-49C2-8A7B-F387031FCDCA}" srcId="{7FCE83D9-631B-4420-BBFC-CA0AFA59F747}" destId="{DB9FB862-4759-4D6A-84F3-01524B92723B}" srcOrd="0" destOrd="0" parTransId="{CD1EE44C-3116-420B-89E3-1D797CB25D34}" sibTransId="{4BD4D4A5-043E-4ED5-A5CA-8D46DADC3150}"/>
    <dgm:cxn modelId="{2DF4FDC6-9998-45E2-B49B-7BDDAE43878E}" type="presOf" srcId="{B4F1B46E-22B2-4721-950C-8704487586DC}" destId="{FC7ED273-8CFD-43C2-9C05-44FADF3E0637}" srcOrd="0" destOrd="0" presId="urn:microsoft.com/office/officeart/2005/8/layout/hList9"/>
    <dgm:cxn modelId="{B736D792-8630-4423-BF25-ED6293A18ADD}" type="presOf" srcId="{9614A323-64B1-4077-A841-022051EC749A}" destId="{F8977219-728E-448F-AE8B-46B14F4F17DE}" srcOrd="1" destOrd="0" presId="urn:microsoft.com/office/officeart/2005/8/layout/hList9"/>
    <dgm:cxn modelId="{FC7BD086-74EA-4D6C-9657-E916D355F209}" srcId="{6352CA33-6755-44BE-808F-400DA4CF80A7}" destId="{9614A323-64B1-4077-A841-022051EC749A}" srcOrd="0" destOrd="0" parTransId="{E5F6BCBD-B84E-4018-BE9E-BF57FF3B4B36}" sibTransId="{FEC2A79F-8857-403A-A738-E8CE75C965E2}"/>
    <dgm:cxn modelId="{0F86DBDB-3C4F-4C84-981B-7F4CA2A8EAF3}" srcId="{7FCE83D9-631B-4420-BBFC-CA0AFA59F747}" destId="{50451020-5E1A-4778-9E8D-169182A36191}" srcOrd="1" destOrd="0" parTransId="{7DFC3849-4A12-49FB-B614-8AFD597CCB9E}" sibTransId="{EEDE2474-4F18-4F59-8E58-6382D253E514}"/>
    <dgm:cxn modelId="{3204ED53-15A0-4643-A582-021A785F1BA2}" srcId="{F2881FB1-6580-4F21-A283-BFAA6F91D5D2}" destId="{D5197DDB-D5D2-499F-B255-CF7BB5AE2B43}" srcOrd="0" destOrd="0" parTransId="{B14A4DC9-F40A-4867-ADB8-4BA8A1F83766}" sibTransId="{29F2454A-2FA8-4B3A-AC63-4A0B9FD04A75}"/>
    <dgm:cxn modelId="{92B5CCEF-1CDF-4025-ACF6-0780E13B9A00}" type="presOf" srcId="{7CB6360B-4022-4E96-922B-A12DE0E2A39F}" destId="{1877502C-A892-4DC0-ADA6-FA065097BB90}" srcOrd="0" destOrd="0" presId="urn:microsoft.com/office/officeart/2005/8/layout/hList9"/>
    <dgm:cxn modelId="{BA79210A-576B-4C1A-AA06-72EBB3B6927F}" type="presOf" srcId="{F9D46839-CD06-4669-AAE4-4D1E9AFEDA78}" destId="{187D4E8C-5C91-4D00-870C-2C45D4EA263C}" srcOrd="1" destOrd="0" presId="urn:microsoft.com/office/officeart/2005/8/layout/hList9"/>
    <dgm:cxn modelId="{20BC81E9-31BE-4E27-8CA1-3901893268F8}" type="presOf" srcId="{F9D46839-CD06-4669-AAE4-4D1E9AFEDA78}" destId="{6B08AC4B-4CEC-41E5-AE19-47A4E2720563}" srcOrd="0" destOrd="0" presId="urn:microsoft.com/office/officeart/2005/8/layout/hList9"/>
    <dgm:cxn modelId="{16E03549-76FD-4D73-932D-9C88E7D9FF05}" type="presOf" srcId="{DB9FB862-4759-4D6A-84F3-01524B92723B}" destId="{402C2C77-A32C-4D99-9940-12535E1181F2}" srcOrd="0" destOrd="0" presId="urn:microsoft.com/office/officeart/2005/8/layout/hList9"/>
    <dgm:cxn modelId="{E572418E-4340-4448-940D-253A2FA3B9B3}" srcId="{00C18FBF-3FF5-4C16-97CF-AF03740D7AB6}" destId="{7FCE83D9-631B-4420-BBFC-CA0AFA59F747}" srcOrd="3" destOrd="0" parTransId="{C61EC981-13FA-4710-B079-D35692EEB764}" sibTransId="{1B48A0DE-4031-4D45-86A1-94CDAF68824A}"/>
    <dgm:cxn modelId="{2C8317B2-2EBB-4589-86EA-C77B3B6E81AA}" srcId="{00C18FBF-3FF5-4C16-97CF-AF03740D7AB6}" destId="{B4F1B46E-22B2-4721-950C-8704487586DC}" srcOrd="0" destOrd="0" parTransId="{E8A66543-CC4D-4785-A93E-5B125E09F826}" sibTransId="{A7E2530A-34E2-4E9F-BC78-8920BA140C41}"/>
    <dgm:cxn modelId="{4CCFFDF9-D8E9-43FF-9A5C-0D554AC5AAB1}" type="presOf" srcId="{50451020-5E1A-4778-9E8D-169182A36191}" destId="{2B18CCD9-D6B1-4225-8D26-4BA691BB1837}" srcOrd="1" destOrd="0" presId="urn:microsoft.com/office/officeart/2005/8/layout/hList9"/>
    <dgm:cxn modelId="{A587C2CB-6562-4021-B4BF-D479DBE9444F}" type="presOf" srcId="{D5197DDB-D5D2-499F-B255-CF7BB5AE2B43}" destId="{F660F4B9-35DB-4256-A868-A35C6DCCF6B2}" srcOrd="0" destOrd="0" presId="urn:microsoft.com/office/officeart/2005/8/layout/hList9"/>
    <dgm:cxn modelId="{AD25A8A0-4628-40E2-8C9E-64E6AD4D4D91}" srcId="{B4F1B46E-22B2-4721-950C-8704487586DC}" destId="{F9D46839-CD06-4669-AAE4-4D1E9AFEDA78}" srcOrd="0" destOrd="0" parTransId="{B6B535D8-00AB-4FA1-AAEC-92498ABC6F4C}" sibTransId="{6497F199-DC2A-41F9-A449-D395E6BC4900}"/>
    <dgm:cxn modelId="{62ECA4F6-D6A0-41F0-AB7C-2AA480A6F080}" type="presOf" srcId="{70879558-61CA-4CCD-B2D6-5349B01EF337}" destId="{3EBE42F0-6491-49CC-95DC-985BA00CD458}" srcOrd="1" destOrd="0" presId="urn:microsoft.com/office/officeart/2005/8/layout/hList9"/>
    <dgm:cxn modelId="{6C9D5899-99E2-4916-98F9-1660647928E3}" type="presOf" srcId="{DB9FB862-4759-4D6A-84F3-01524B92723B}" destId="{5B88A17E-EFF5-4A04-9CC9-D2131DA9ECCC}" srcOrd="1" destOrd="0" presId="urn:microsoft.com/office/officeart/2005/8/layout/hList9"/>
    <dgm:cxn modelId="{CD5EFFB3-C9FD-4DAC-8D97-0C2FB02B380B}" srcId="{B4F1B46E-22B2-4721-950C-8704487586DC}" destId="{7CB6360B-4022-4E96-922B-A12DE0E2A39F}" srcOrd="1" destOrd="0" parTransId="{44B2858F-607B-47DF-B44B-EA7D73FDC9F2}" sibTransId="{B35ED9D1-2A17-4034-8D08-4945CA54F6C9}"/>
    <dgm:cxn modelId="{82BAE5DD-3A79-4870-9019-1254385E0650}" srcId="{00C18FBF-3FF5-4C16-97CF-AF03740D7AB6}" destId="{6352CA33-6755-44BE-808F-400DA4CF80A7}" srcOrd="2" destOrd="0" parTransId="{AEB59203-63BA-4A96-BADC-40BAEBD9AA40}" sibTransId="{AAB4CF73-4B9B-4AA0-9074-16C2D2AE00A1}"/>
    <dgm:cxn modelId="{114529EA-CDEE-4574-B59D-8F35E4FE7A75}" type="presOf" srcId="{50451020-5E1A-4778-9E8D-169182A36191}" destId="{3086D0BF-AAD1-4310-88ED-4D81A687BD50}" srcOrd="0" destOrd="0" presId="urn:microsoft.com/office/officeart/2005/8/layout/hList9"/>
    <dgm:cxn modelId="{4A31D641-1B5D-46D3-B685-0C4DC6EFE71B}" srcId="{00C18FBF-3FF5-4C16-97CF-AF03740D7AB6}" destId="{F2881FB1-6580-4F21-A283-BFAA6F91D5D2}" srcOrd="1" destOrd="0" parTransId="{2D960FDD-BADA-480D-9043-497C56588AD3}" sibTransId="{A5ABDC17-7AB5-4F0E-992A-F9343F5D74EB}"/>
    <dgm:cxn modelId="{59E871E8-E7D2-4CCC-B749-A714977AF5E6}" type="presOf" srcId="{D5197DDB-D5D2-499F-B255-CF7BB5AE2B43}" destId="{10C9E3CF-3A8F-4100-8ACD-91E2373197A2}" srcOrd="1" destOrd="0" presId="urn:microsoft.com/office/officeart/2005/8/layout/hList9"/>
    <dgm:cxn modelId="{F3210AD4-6CEB-4017-A75B-E24F2FA3B062}" type="presOf" srcId="{70879558-61CA-4CCD-B2D6-5349B01EF337}" destId="{51F68A05-A560-4C6F-BC90-521AEF3B0907}" srcOrd="0" destOrd="0" presId="urn:microsoft.com/office/officeart/2005/8/layout/hList9"/>
    <dgm:cxn modelId="{B2647B56-8947-4632-AB4A-42CBB9B48494}" type="presOf" srcId="{7FCE83D9-631B-4420-BBFC-CA0AFA59F747}" destId="{7453D9C8-CD6E-4AA4-8A19-7F6F667528F0}" srcOrd="0" destOrd="0" presId="urn:microsoft.com/office/officeart/2005/8/layout/hList9"/>
    <dgm:cxn modelId="{B635AE6E-37F7-4F2E-8725-C1D81C11EBE6}" type="presOf" srcId="{8321AB85-EA8C-4958-B404-B4C118CB3C18}" destId="{68509703-D239-4E1B-8CF0-EF08079E1226}" srcOrd="0" destOrd="0" presId="urn:microsoft.com/office/officeart/2005/8/layout/hList9"/>
    <dgm:cxn modelId="{FFE7CF3F-C427-4831-953F-615124811AB4}" type="presOf" srcId="{8321AB85-EA8C-4958-B404-B4C118CB3C18}" destId="{E1767793-EDD5-4203-A612-8120A71CA906}" srcOrd="1" destOrd="0" presId="urn:microsoft.com/office/officeart/2005/8/layout/hList9"/>
    <dgm:cxn modelId="{77F620CE-FC2D-42CF-890C-6A28A43BA06E}" type="presOf" srcId="{F2881FB1-6580-4F21-A283-BFAA6F91D5D2}" destId="{FD776C1E-557E-4553-9447-49B69EEC7907}" srcOrd="0" destOrd="0" presId="urn:microsoft.com/office/officeart/2005/8/layout/hList9"/>
    <dgm:cxn modelId="{E1D1E23B-EC87-45CC-9E87-38B27A23764D}" type="presParOf" srcId="{0DC7A063-583D-4B0F-88B2-BD54F95D95AF}" destId="{3B23570A-ECC9-4DF8-BCB4-0465C69CBB88}" srcOrd="0" destOrd="0" presId="urn:microsoft.com/office/officeart/2005/8/layout/hList9"/>
    <dgm:cxn modelId="{82537023-5CD7-4BB7-84CF-DE8196338CF2}" type="presParOf" srcId="{0DC7A063-583D-4B0F-88B2-BD54F95D95AF}" destId="{FC66A233-6BBA-46AF-B2F6-28E379B158E2}" srcOrd="1" destOrd="0" presId="urn:microsoft.com/office/officeart/2005/8/layout/hList9"/>
    <dgm:cxn modelId="{5DFED7C8-2E54-4441-B032-3A4788B2A8D3}" type="presParOf" srcId="{FC66A233-6BBA-46AF-B2F6-28E379B158E2}" destId="{46739A04-1AA3-49C6-8EA7-EB1DE975B900}" srcOrd="0" destOrd="0" presId="urn:microsoft.com/office/officeart/2005/8/layout/hList9"/>
    <dgm:cxn modelId="{59D81910-4316-4EAE-9A67-0B3EDF027306}" type="presParOf" srcId="{FC66A233-6BBA-46AF-B2F6-28E379B158E2}" destId="{535C6EC9-8098-42C5-8527-E62FF045E4EB}" srcOrd="1" destOrd="0" presId="urn:microsoft.com/office/officeart/2005/8/layout/hList9"/>
    <dgm:cxn modelId="{C4FBC461-0B5D-4B7E-9CAF-A88B1223F18A}" type="presParOf" srcId="{535C6EC9-8098-42C5-8527-E62FF045E4EB}" destId="{6B08AC4B-4CEC-41E5-AE19-47A4E2720563}" srcOrd="0" destOrd="0" presId="urn:microsoft.com/office/officeart/2005/8/layout/hList9"/>
    <dgm:cxn modelId="{16A1B336-CE68-4171-8D18-284543992BEA}" type="presParOf" srcId="{535C6EC9-8098-42C5-8527-E62FF045E4EB}" destId="{187D4E8C-5C91-4D00-870C-2C45D4EA263C}" srcOrd="1" destOrd="0" presId="urn:microsoft.com/office/officeart/2005/8/layout/hList9"/>
    <dgm:cxn modelId="{03977053-B57D-4C39-B7C2-51CB96F9B4FC}" type="presParOf" srcId="{FC66A233-6BBA-46AF-B2F6-28E379B158E2}" destId="{E50A9A83-9985-4184-A476-E3402BD8E76E}" srcOrd="2" destOrd="0" presId="urn:microsoft.com/office/officeart/2005/8/layout/hList9"/>
    <dgm:cxn modelId="{8AFFD233-399B-4D57-9BB6-80A351FA6A3B}" type="presParOf" srcId="{E50A9A83-9985-4184-A476-E3402BD8E76E}" destId="{1877502C-A892-4DC0-ADA6-FA065097BB90}" srcOrd="0" destOrd="0" presId="urn:microsoft.com/office/officeart/2005/8/layout/hList9"/>
    <dgm:cxn modelId="{9909963A-5660-453F-8E99-8BCC82487A65}" type="presParOf" srcId="{E50A9A83-9985-4184-A476-E3402BD8E76E}" destId="{D685DD23-B321-4B5E-842F-394CB33239FA}" srcOrd="1" destOrd="0" presId="urn:microsoft.com/office/officeart/2005/8/layout/hList9"/>
    <dgm:cxn modelId="{B628A148-8501-42F8-B49E-281D353B606E}" type="presParOf" srcId="{FC66A233-6BBA-46AF-B2F6-28E379B158E2}" destId="{E5677DE7-299C-4C9C-A4BC-6335CC601D12}" srcOrd="3" destOrd="0" presId="urn:microsoft.com/office/officeart/2005/8/layout/hList9"/>
    <dgm:cxn modelId="{8D569982-26E1-4090-9C18-DC58158F325D}" type="presParOf" srcId="{E5677DE7-299C-4C9C-A4BC-6335CC601D12}" destId="{51F68A05-A560-4C6F-BC90-521AEF3B0907}" srcOrd="0" destOrd="0" presId="urn:microsoft.com/office/officeart/2005/8/layout/hList9"/>
    <dgm:cxn modelId="{2FA9E744-008C-4725-86D6-3B7B8883E6D9}" type="presParOf" srcId="{E5677DE7-299C-4C9C-A4BC-6335CC601D12}" destId="{3EBE42F0-6491-49CC-95DC-985BA00CD458}" srcOrd="1" destOrd="0" presId="urn:microsoft.com/office/officeart/2005/8/layout/hList9"/>
    <dgm:cxn modelId="{DEF99A7A-98F1-424D-AC92-7C6B69A0E544}" type="presParOf" srcId="{0DC7A063-583D-4B0F-88B2-BD54F95D95AF}" destId="{3845DB9A-BEF3-4D5D-B9C7-5FC0456401AC}" srcOrd="2" destOrd="0" presId="urn:microsoft.com/office/officeart/2005/8/layout/hList9"/>
    <dgm:cxn modelId="{ACD8FD0D-39C9-49DB-B77E-B03522FDF5FC}" type="presParOf" srcId="{0DC7A063-583D-4B0F-88B2-BD54F95D95AF}" destId="{FC7ED273-8CFD-43C2-9C05-44FADF3E0637}" srcOrd="3" destOrd="0" presId="urn:microsoft.com/office/officeart/2005/8/layout/hList9"/>
    <dgm:cxn modelId="{2C72EC61-81F4-4DCD-A533-255CBC66AE34}" type="presParOf" srcId="{0DC7A063-583D-4B0F-88B2-BD54F95D95AF}" destId="{13C564B0-C27E-4ABA-AFDA-59E145B256BA}" srcOrd="4" destOrd="0" presId="urn:microsoft.com/office/officeart/2005/8/layout/hList9"/>
    <dgm:cxn modelId="{775600F8-FCFE-4862-8108-85F84EA9DEE2}" type="presParOf" srcId="{0DC7A063-583D-4B0F-88B2-BD54F95D95AF}" destId="{6300E233-87DF-4270-9808-160BFEB8A5BE}" srcOrd="5" destOrd="0" presId="urn:microsoft.com/office/officeart/2005/8/layout/hList9"/>
    <dgm:cxn modelId="{AE3B7A69-67E7-41D2-BC1A-3586A3CC259D}" type="presParOf" srcId="{0DC7A063-583D-4B0F-88B2-BD54F95D95AF}" destId="{6E53DEF7-499E-42EE-802D-59B2F8915392}" srcOrd="6" destOrd="0" presId="urn:microsoft.com/office/officeart/2005/8/layout/hList9"/>
    <dgm:cxn modelId="{76A9B804-07B5-4060-AA61-249A1765ECB9}" type="presParOf" srcId="{6E53DEF7-499E-42EE-802D-59B2F8915392}" destId="{E08C30D1-35EA-4D05-9731-5D01E3FCBD09}" srcOrd="0" destOrd="0" presId="urn:microsoft.com/office/officeart/2005/8/layout/hList9"/>
    <dgm:cxn modelId="{6162898E-21FD-497B-BFEE-B78CF45F7D9A}" type="presParOf" srcId="{6E53DEF7-499E-42EE-802D-59B2F8915392}" destId="{2F3BD88A-9166-4A26-B941-B9BAEE1A11D5}" srcOrd="1" destOrd="0" presId="urn:microsoft.com/office/officeart/2005/8/layout/hList9"/>
    <dgm:cxn modelId="{71D4EFDE-15BC-4327-9242-5F72F9DAFAD4}" type="presParOf" srcId="{2F3BD88A-9166-4A26-B941-B9BAEE1A11D5}" destId="{F660F4B9-35DB-4256-A868-A35C6DCCF6B2}" srcOrd="0" destOrd="0" presId="urn:microsoft.com/office/officeart/2005/8/layout/hList9"/>
    <dgm:cxn modelId="{9B414BA4-2018-40DF-8E7D-AD7E78EF0217}" type="presParOf" srcId="{2F3BD88A-9166-4A26-B941-B9BAEE1A11D5}" destId="{10C9E3CF-3A8F-4100-8ACD-91E2373197A2}" srcOrd="1" destOrd="0" presId="urn:microsoft.com/office/officeart/2005/8/layout/hList9"/>
    <dgm:cxn modelId="{32E6E4AD-0BFD-4285-AC4A-131E4A0904F2}" type="presParOf" srcId="{6E53DEF7-499E-42EE-802D-59B2F8915392}" destId="{3055F178-D8CA-413A-99F2-20C8231C0651}" srcOrd="2" destOrd="0" presId="urn:microsoft.com/office/officeart/2005/8/layout/hList9"/>
    <dgm:cxn modelId="{A1DB4BC0-DADA-4058-A3BB-D04BE7DF689A}" type="presParOf" srcId="{3055F178-D8CA-413A-99F2-20C8231C0651}" destId="{68509703-D239-4E1B-8CF0-EF08079E1226}" srcOrd="0" destOrd="0" presId="urn:microsoft.com/office/officeart/2005/8/layout/hList9"/>
    <dgm:cxn modelId="{5B5F83FC-F721-4241-90AB-7117B39AABD5}" type="presParOf" srcId="{3055F178-D8CA-413A-99F2-20C8231C0651}" destId="{E1767793-EDD5-4203-A612-8120A71CA906}" srcOrd="1" destOrd="0" presId="urn:microsoft.com/office/officeart/2005/8/layout/hList9"/>
    <dgm:cxn modelId="{D8406746-50BE-425E-A523-9ED524500743}" type="presParOf" srcId="{0DC7A063-583D-4B0F-88B2-BD54F95D95AF}" destId="{69136330-53DB-4978-A56B-160862279381}" srcOrd="7" destOrd="0" presId="urn:microsoft.com/office/officeart/2005/8/layout/hList9"/>
    <dgm:cxn modelId="{A91BC494-75AC-4CCA-8CC1-7E9884C2F3AD}" type="presParOf" srcId="{0DC7A063-583D-4B0F-88B2-BD54F95D95AF}" destId="{FD776C1E-557E-4553-9447-49B69EEC7907}" srcOrd="8" destOrd="0" presId="urn:microsoft.com/office/officeart/2005/8/layout/hList9"/>
    <dgm:cxn modelId="{487F9920-08DF-4AC5-BA64-D35F42602B66}" type="presParOf" srcId="{0DC7A063-583D-4B0F-88B2-BD54F95D95AF}" destId="{FC2522F1-14BB-4B37-B60E-2E8A7E8A6C30}" srcOrd="9" destOrd="0" presId="urn:microsoft.com/office/officeart/2005/8/layout/hList9"/>
    <dgm:cxn modelId="{DC194D92-7E98-42DD-A8CA-BCD1EDD2C95D}" type="presParOf" srcId="{0DC7A063-583D-4B0F-88B2-BD54F95D95AF}" destId="{2C2F6211-85A7-47FE-9239-DE94DF41A263}" srcOrd="10" destOrd="0" presId="urn:microsoft.com/office/officeart/2005/8/layout/hList9"/>
    <dgm:cxn modelId="{575F4FD6-9E0F-4F5E-88EE-9B265B6FD4F4}" type="presParOf" srcId="{0DC7A063-583D-4B0F-88B2-BD54F95D95AF}" destId="{7B0C2EAE-70CB-4160-863D-210C3C66D5FD}" srcOrd="11" destOrd="0" presId="urn:microsoft.com/office/officeart/2005/8/layout/hList9"/>
    <dgm:cxn modelId="{8AE96C49-A416-4FC7-84EE-2BDAF35C57FF}" type="presParOf" srcId="{7B0C2EAE-70CB-4160-863D-210C3C66D5FD}" destId="{5AF3752E-55A6-443C-AD35-C49DF50A4566}" srcOrd="0" destOrd="0" presId="urn:microsoft.com/office/officeart/2005/8/layout/hList9"/>
    <dgm:cxn modelId="{235B263C-399E-4245-95BD-2AA1F19D4AB4}" type="presParOf" srcId="{7B0C2EAE-70CB-4160-863D-210C3C66D5FD}" destId="{53567A66-F0E9-4EF8-ADA9-764BA36AA6A9}" srcOrd="1" destOrd="0" presId="urn:microsoft.com/office/officeart/2005/8/layout/hList9"/>
    <dgm:cxn modelId="{265DA8D6-D429-4956-8CB8-10EE7EF20F0C}" type="presParOf" srcId="{53567A66-F0E9-4EF8-ADA9-764BA36AA6A9}" destId="{AD2806AC-6A03-4F05-9F4D-F72EA0E56FBF}" srcOrd="0" destOrd="0" presId="urn:microsoft.com/office/officeart/2005/8/layout/hList9"/>
    <dgm:cxn modelId="{35A8C2CA-EB30-45FD-8152-A7470BE42B4C}" type="presParOf" srcId="{53567A66-F0E9-4EF8-ADA9-764BA36AA6A9}" destId="{F8977219-728E-448F-AE8B-46B14F4F17DE}" srcOrd="1" destOrd="0" presId="urn:microsoft.com/office/officeart/2005/8/layout/hList9"/>
    <dgm:cxn modelId="{EF3F399A-E096-436A-AD74-CF747D62B02A}" type="presParOf" srcId="{0DC7A063-583D-4B0F-88B2-BD54F95D95AF}" destId="{FBCC4E74-37C0-494F-ABC0-7D18132E1437}" srcOrd="12" destOrd="0" presId="urn:microsoft.com/office/officeart/2005/8/layout/hList9"/>
    <dgm:cxn modelId="{5EA17F20-F6C6-4B5A-AFEB-38BD8F975065}" type="presParOf" srcId="{0DC7A063-583D-4B0F-88B2-BD54F95D95AF}" destId="{89E6DA6E-7A23-44BD-8A99-378091FF741D}" srcOrd="13" destOrd="0" presId="urn:microsoft.com/office/officeart/2005/8/layout/hList9"/>
    <dgm:cxn modelId="{463280A8-1DBA-4FE7-B5B2-8151A298EB35}" type="presParOf" srcId="{0DC7A063-583D-4B0F-88B2-BD54F95D95AF}" destId="{E966790E-26B5-4EB8-981F-1094BF4B7611}" srcOrd="14" destOrd="0" presId="urn:microsoft.com/office/officeart/2005/8/layout/hList9"/>
    <dgm:cxn modelId="{A4221FEF-656B-43DD-8382-199EAB5F1E7B}" type="presParOf" srcId="{0DC7A063-583D-4B0F-88B2-BD54F95D95AF}" destId="{229B7655-E1F4-4CF5-84B8-30F0491D32B5}" srcOrd="15" destOrd="0" presId="urn:microsoft.com/office/officeart/2005/8/layout/hList9"/>
    <dgm:cxn modelId="{48FA6F14-4694-4C77-8D75-48D3A22A3540}" type="presParOf" srcId="{0DC7A063-583D-4B0F-88B2-BD54F95D95AF}" destId="{F85FFCDF-8E5F-492B-B22D-55A08EACE783}" srcOrd="16" destOrd="0" presId="urn:microsoft.com/office/officeart/2005/8/layout/hList9"/>
    <dgm:cxn modelId="{3995A447-6B53-4DFA-8494-06C3A1F8D7F7}" type="presParOf" srcId="{F85FFCDF-8E5F-492B-B22D-55A08EACE783}" destId="{600B3FB2-1315-4A84-8613-B445666BC7D2}" srcOrd="0" destOrd="0" presId="urn:microsoft.com/office/officeart/2005/8/layout/hList9"/>
    <dgm:cxn modelId="{C652D75D-BE73-43BB-9138-B232AAF272A1}" type="presParOf" srcId="{F85FFCDF-8E5F-492B-B22D-55A08EACE783}" destId="{E47C73E9-FBEE-4370-9B3F-E04EB7C4023A}" srcOrd="1" destOrd="0" presId="urn:microsoft.com/office/officeart/2005/8/layout/hList9"/>
    <dgm:cxn modelId="{5F19BD3C-10AC-4F51-A8FD-00351A52371B}" type="presParOf" srcId="{E47C73E9-FBEE-4370-9B3F-E04EB7C4023A}" destId="{402C2C77-A32C-4D99-9940-12535E1181F2}" srcOrd="0" destOrd="0" presId="urn:microsoft.com/office/officeart/2005/8/layout/hList9"/>
    <dgm:cxn modelId="{1D14EEBA-2351-4066-8BB7-C42885F1D780}" type="presParOf" srcId="{E47C73E9-FBEE-4370-9B3F-E04EB7C4023A}" destId="{5B88A17E-EFF5-4A04-9CC9-D2131DA9ECCC}" srcOrd="1" destOrd="0" presId="urn:microsoft.com/office/officeart/2005/8/layout/hList9"/>
    <dgm:cxn modelId="{D230C2D8-6446-403F-971D-BA59F9482A7E}" type="presParOf" srcId="{F85FFCDF-8E5F-492B-B22D-55A08EACE783}" destId="{F3C2D87B-A5E7-46E2-B3D3-58E6D9562663}" srcOrd="2" destOrd="0" presId="urn:microsoft.com/office/officeart/2005/8/layout/hList9"/>
    <dgm:cxn modelId="{71EFAC4F-7BC1-470A-9459-DE14D03A3B20}" type="presParOf" srcId="{F3C2D87B-A5E7-46E2-B3D3-58E6D9562663}" destId="{3086D0BF-AAD1-4310-88ED-4D81A687BD50}" srcOrd="0" destOrd="0" presId="urn:microsoft.com/office/officeart/2005/8/layout/hList9"/>
    <dgm:cxn modelId="{6035C1AD-47FA-47BC-9D78-974272EBB1D2}" type="presParOf" srcId="{F3C2D87B-A5E7-46E2-B3D3-58E6D9562663}" destId="{2B18CCD9-D6B1-4225-8D26-4BA691BB1837}" srcOrd="1" destOrd="0" presId="urn:microsoft.com/office/officeart/2005/8/layout/hList9"/>
    <dgm:cxn modelId="{ADA815FB-429E-4ABD-97FC-4AEA97B4630C}" type="presParOf" srcId="{0DC7A063-583D-4B0F-88B2-BD54F95D95AF}" destId="{9051EF7D-7D6C-4B43-A6C4-239F9933C94D}" srcOrd="17" destOrd="0" presId="urn:microsoft.com/office/officeart/2005/8/layout/hList9"/>
    <dgm:cxn modelId="{7961C21C-3FE8-4B71-95E5-AB5835F91CC1}" type="presParOf" srcId="{0DC7A063-583D-4B0F-88B2-BD54F95D95AF}" destId="{7453D9C8-CD6E-4AA4-8A19-7F6F667528F0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8AC4B-4CEC-41E5-AE19-47A4E2720563}">
      <dsp:nvSpPr>
        <dsp:cNvPr id="0" name=""/>
        <dsp:cNvSpPr/>
      </dsp:nvSpPr>
      <dsp:spPr>
        <a:xfrm>
          <a:off x="-199320" y="1311559"/>
          <a:ext cx="2086855" cy="10344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ПЕДАГОГИ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15</a:t>
          </a:r>
          <a:r>
            <a:rPr lang="uk-UA" sz="17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ОСІБ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7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4576" y="1311559"/>
        <a:ext cx="1752958" cy="1034494"/>
      </dsp:txXfrm>
    </dsp:sp>
    <dsp:sp modelId="{1877502C-A892-4DC0-ADA6-FA065097BB90}">
      <dsp:nvSpPr>
        <dsp:cNvPr id="0" name=""/>
        <dsp:cNvSpPr/>
      </dsp:nvSpPr>
      <dsp:spPr>
        <a:xfrm>
          <a:off x="-197826" y="3436654"/>
          <a:ext cx="2076519" cy="95531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rtlCol="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Стаж роботи </a:t>
          </a:r>
          <a:r>
            <a:rPr lang="uk-UA" sz="14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більше 10 р.</a:t>
          </a:r>
          <a:r>
            <a:rPr lang="uk-UA" sz="17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14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– 27 ос. </a:t>
          </a:r>
          <a:r>
            <a:rPr lang="uk-UA" sz="2000" b="1" kern="1200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(79%)</a:t>
          </a:r>
          <a:endParaRPr lang="uk-UA" sz="2000" b="1" kern="1200" noProof="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4416" y="3436654"/>
        <a:ext cx="1744276" cy="955318"/>
      </dsp:txXfrm>
    </dsp:sp>
    <dsp:sp modelId="{51F68A05-A560-4C6F-BC90-521AEF3B0907}">
      <dsp:nvSpPr>
        <dsp:cNvPr id="0" name=""/>
        <dsp:cNvSpPr/>
      </dsp:nvSpPr>
      <dsp:spPr>
        <a:xfrm>
          <a:off x="-175077" y="2396338"/>
          <a:ext cx="2063615" cy="9816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МЕДИКИ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19</a:t>
          </a:r>
          <a:r>
            <a:rPr lang="uk-UA" sz="16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ОСІБ</a:t>
          </a:r>
          <a:endParaRPr lang="uk-UA" sz="1600" b="1" kern="1200" noProof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5100" y="2396338"/>
        <a:ext cx="1733437" cy="981675"/>
      </dsp:txXfrm>
    </dsp:sp>
    <dsp:sp modelId="{FC7ED273-8CFD-43C2-9C05-44FADF3E0637}">
      <dsp:nvSpPr>
        <dsp:cNvPr id="0" name=""/>
        <dsp:cNvSpPr/>
      </dsp:nvSpPr>
      <dsp:spPr>
        <a:xfrm>
          <a:off x="-26446" y="148824"/>
          <a:ext cx="1998294" cy="1045973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noProof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ВИКЛАДАЧІВ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noProof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34</a:t>
          </a:r>
          <a:endParaRPr lang="uk-UA" sz="1600" b="1" kern="1200" noProof="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6197" y="302003"/>
        <a:ext cx="1413008" cy="739615"/>
      </dsp:txXfrm>
    </dsp:sp>
    <dsp:sp modelId="{F660F4B9-35DB-4256-A868-A35C6DCCF6B2}">
      <dsp:nvSpPr>
        <dsp:cNvPr id="0" name=""/>
        <dsp:cNvSpPr/>
      </dsp:nvSpPr>
      <dsp:spPr>
        <a:xfrm>
          <a:off x="2578746" y="1306913"/>
          <a:ext cx="2209938" cy="8786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rtlCol="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9</a:t>
          </a:r>
          <a:r>
            <a:rPr lang="uk-UA" sz="14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1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осіб з числа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педагогів </a:t>
          </a:r>
        </a:p>
      </dsp:txBody>
      <dsp:txXfrm>
        <a:off x="2932336" y="1306913"/>
        <a:ext cx="1856348" cy="878621"/>
      </dsp:txXfrm>
    </dsp:sp>
    <dsp:sp modelId="{68509703-D239-4E1B-8CF0-EF08079E1226}">
      <dsp:nvSpPr>
        <dsp:cNvPr id="0" name=""/>
        <dsp:cNvSpPr/>
      </dsp:nvSpPr>
      <dsp:spPr>
        <a:xfrm>
          <a:off x="2578854" y="2284658"/>
          <a:ext cx="2183511" cy="8599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rtlCol="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  <a:r>
            <a:rPr lang="uk-UA" sz="18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 осіб АП</a:t>
          </a:r>
          <a:endParaRPr lang="uk-UA" sz="18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28216" y="2284658"/>
        <a:ext cx="1834149" cy="859935"/>
      </dsp:txXfrm>
    </dsp:sp>
    <dsp:sp modelId="{FD776C1E-557E-4553-9447-49B69EEC7907}">
      <dsp:nvSpPr>
        <dsp:cNvPr id="0" name=""/>
        <dsp:cNvSpPr/>
      </dsp:nvSpPr>
      <dsp:spPr>
        <a:xfrm>
          <a:off x="2804296" y="149905"/>
          <a:ext cx="1782587" cy="967409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АДМІНІСТРАЦІЯ</a:t>
          </a:r>
          <a:endParaRPr lang="uk-UA" sz="12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65350" y="291579"/>
        <a:ext cx="1260479" cy="684061"/>
      </dsp:txXfrm>
    </dsp:sp>
    <dsp:sp modelId="{AD2806AC-6A03-4F05-9F4D-F72EA0E56FBF}">
      <dsp:nvSpPr>
        <dsp:cNvPr id="0" name=""/>
        <dsp:cNvSpPr/>
      </dsp:nvSpPr>
      <dsp:spPr>
        <a:xfrm>
          <a:off x="5920819" y="1281229"/>
          <a:ext cx="942612" cy="953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rtlCol="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17</a:t>
          </a:r>
          <a:r>
            <a:rPr lang="uk-UA" sz="16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осіб</a:t>
          </a:r>
          <a:endParaRPr lang="uk-UA" sz="1600" b="1" kern="1200" noProof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71637" y="1281229"/>
        <a:ext cx="791794" cy="953508"/>
      </dsp:txXfrm>
    </dsp:sp>
    <dsp:sp modelId="{89E6DA6E-7A23-44BD-8A99-378091FF741D}">
      <dsp:nvSpPr>
        <dsp:cNvPr id="0" name=""/>
        <dsp:cNvSpPr/>
      </dsp:nvSpPr>
      <dsp:spPr>
        <a:xfrm>
          <a:off x="5739523" y="194679"/>
          <a:ext cx="1299071" cy="987782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АГС</a:t>
          </a:r>
          <a:endParaRPr lang="uk-UA" sz="2000" b="1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29768" y="339336"/>
        <a:ext cx="918581" cy="698468"/>
      </dsp:txXfrm>
    </dsp:sp>
    <dsp:sp modelId="{402C2C77-A32C-4D99-9940-12535E1181F2}">
      <dsp:nvSpPr>
        <dsp:cNvPr id="0" name=""/>
        <dsp:cNvSpPr/>
      </dsp:nvSpPr>
      <dsp:spPr>
        <a:xfrm>
          <a:off x="7431707" y="1351898"/>
          <a:ext cx="2407481" cy="9678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rtlCol="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Середній вік </a:t>
          </a:r>
          <a:r>
            <a:rPr lang="uk-UA" sz="1600" b="1" kern="1200" dirty="0" err="1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педагогіч</a:t>
          </a:r>
          <a:r>
            <a:rPr lang="uk-UA" sz="16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. працівників – </a:t>
          </a:r>
          <a:r>
            <a:rPr lang="uk-UA" sz="20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47</a:t>
          </a:r>
          <a:r>
            <a:rPr lang="uk-UA" sz="16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 років.</a:t>
          </a:r>
          <a:endParaRPr lang="uk-UA" sz="1600" b="1" kern="1200" noProof="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816904" y="1351898"/>
        <a:ext cx="2022284" cy="967843"/>
      </dsp:txXfrm>
    </dsp:sp>
    <dsp:sp modelId="{3086D0BF-AAD1-4310-88ED-4D81A687BD50}">
      <dsp:nvSpPr>
        <dsp:cNvPr id="0" name=""/>
        <dsp:cNvSpPr/>
      </dsp:nvSpPr>
      <dsp:spPr>
        <a:xfrm>
          <a:off x="7464058" y="2498833"/>
          <a:ext cx="2404423" cy="25338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rtlCol="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noProof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КАТЕГОРІЇ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вища – 24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І -  1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ІІ – 5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спеціаліст – 4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Мають звання - 9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7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48765" y="2498833"/>
        <a:ext cx="2019715" cy="2533846"/>
      </dsp:txXfrm>
    </dsp:sp>
    <dsp:sp modelId="{7453D9C8-CD6E-4AA4-8A19-7F6F667528F0}">
      <dsp:nvSpPr>
        <dsp:cNvPr id="0" name=""/>
        <dsp:cNvSpPr/>
      </dsp:nvSpPr>
      <dsp:spPr>
        <a:xfrm>
          <a:off x="7905215" y="127911"/>
          <a:ext cx="1699838" cy="1152381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err="1" smtClean="0">
              <a:latin typeface="Arial" panose="020B0604020202020204" pitchFamily="34" charset="0"/>
              <a:cs typeface="Arial" panose="020B0604020202020204" pitchFamily="34" charset="0"/>
            </a:rPr>
            <a:t>і</a:t>
          </a:r>
          <a:r>
            <a:rPr lang="uk-UA" sz="1800" b="1" kern="1200" noProof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викладачі</a:t>
          </a:r>
          <a:endParaRPr lang="uk-UA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54151" y="296673"/>
        <a:ext cx="1201966" cy="814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>
              <a:latin typeface="Arial" panose="020B0604020202020204" pitchFamily="34" charset="0"/>
            </a:endParaRP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993220E-B59B-4E4F-AFCB-A48773296E4B}" type="datetime1">
              <a:rPr lang="uk-UA" smtClean="0">
                <a:latin typeface="Arial" panose="020B0604020202020204" pitchFamily="34" charset="0"/>
              </a:rPr>
              <a:t>29.08.2023</a:t>
            </a:fld>
            <a:endParaRPr lang="uk-UA">
              <a:latin typeface="Arial" panose="020B0604020202020204" pitchFamily="34" charset="0"/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>
              <a:latin typeface="Arial" panose="020B0604020202020204" pitchFamily="34" charset="0"/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834459-7356-44BF-850D-8B30C4FB3B6B}" type="slidenum">
              <a:rPr lang="uk-UA">
                <a:latin typeface="Arial" panose="020B0604020202020204" pitchFamily="34" charset="0"/>
              </a:rPr>
              <a:t>‹#›</a:t>
            </a:fld>
            <a:endParaRPr lang="uk-UA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uk-UA" noProof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CE7878F-F9DD-424B-8E02-AA9D0EC655B9}" type="datetime1">
              <a:rPr lang="uk-UA" smtClean="0"/>
              <a:pPr/>
              <a:t>29.08.2023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uk-UA" noProof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A3C37BE-C303-496D-B5CD-85F2937540FC}" type="slidenum">
              <a:rPr lang="uk-UA" noProof="0" smtClean="0"/>
              <a:pPr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uk-UA" b="1" i="1">
                <a:latin typeface="Arial" pitchFamily="34" charset="0"/>
                <a:cs typeface="Arial" pitchFamily="34" charset="0"/>
              </a:rPr>
              <a:t>ПРИМІТКА.</a:t>
            </a:r>
          </a:p>
          <a:p>
            <a:pPr rtl="0"/>
            <a:r>
              <a:rPr lang="uk-UA" i="1">
                <a:latin typeface="Arial" pitchFamily="34" charset="0"/>
                <a:cs typeface="Arial" pitchFamily="34" charset="0"/>
              </a:rPr>
              <a:t>Щоб змінити зображення на цьому слайді, виділіть зображення та видаліть його. Потім у покажчику місця заповнення клацніть піктограму "Зображення", щоб вставити власне зображення.</a:t>
            </a: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8843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2010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6586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4558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5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4686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7214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8917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35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8917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41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7612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uk-UA" smtClean="0"/>
              <a:t>45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228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noProof="0">
              <a:latin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uk-UA" noProof="0"/>
              <a:t>Клацніть, щоб змінити стиль зразка підзаголовка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noProof="0">
              <a:latin typeface="Arial" panose="020B0604020202020204" pitchFamily="34" charset="0"/>
            </a:endParaRP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EAAFBA68-51CE-46BD-B54D-AB2639FD7647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uk-UA" noProof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uk-UA" noProof="0" smtClean="0"/>
              <a:pPr rtl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992810-A98D-4410-808C-A9A897C2BAFD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ий слайд із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uk-UA" noProof="0"/>
              <a:t>Клацніть, щоб змінити стиль зразка підзаголовка</a:t>
            </a:r>
          </a:p>
        </p:txBody>
      </p:sp>
      <p:sp>
        <p:nvSpPr>
          <p:cNvPr id="11" name="Місце для зображення 10" descr="Пустий покажчик місця заповнення для зображення Клацніть покажчик місця заповнення та виберіть зображення, яке потрібно додати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uk-UA" noProof="0"/>
          </a:p>
        </p:txBody>
      </p:sp>
      <p:sp>
        <p:nvSpPr>
          <p:cNvPr id="8" name="Прямокут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noProof="0">
              <a:latin typeface="Arial" panose="020B0604020202020204" pitchFamily="34" charset="0"/>
            </a:endParaRPr>
          </a:p>
        </p:txBody>
      </p:sp>
      <p:grpSp>
        <p:nvGrpSpPr>
          <p:cNvPr id="14" name="Група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 сполучна ліні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 сполучна ліні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Гру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 сполучна ліні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 сполучна ліні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кут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а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а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 сполучна ліні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 сполучна ліні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кутник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 noProof="0">
                <a:latin typeface="Arial" panose="020B0604020202020204" pitchFamily="34" charset="0"/>
              </a:endParaRPr>
            </a:p>
          </p:txBody>
        </p:sp>
        <p:grpSp>
          <p:nvGrpSpPr>
            <p:cNvPr id="11" name="Група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 сполучна ліні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 сполучна ліні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D1DED8-CF52-43DC-9B38-8E0CA8F7BAC2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 hasCustomPrompt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A642DF-1F19-4BE0-B53C-4A22DE4DAA43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 hasCustomPrompt="1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 hasCustomPrompt="1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4452DF-ED3B-42BA-8D8E-CE7AAAE9E5A2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8A0BB1-83AA-40CD-BC6B-CBC2AFE479A3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EA56B0-A201-4DC8-9174-1508D42E1AC5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B8263B-FA63-49A0-B25E-9D09D70126F7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3" name="Місце для зображення 2" descr="Пустий покажчик місця заповнення для зображення Клацніть покажчик місця заповнення та виберіть зображення, яке потрібно додати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uk-UA" noProof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95CCCC-3495-4CBF-A3CA-BAC86B0217F0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58BDB1-5D7F-454F-B0D5-FFE50880F254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 1"/>
          <p:cNvSpPr>
            <a:spLocks noGrp="1"/>
          </p:cNvSpPr>
          <p:nvPr>
            <p:ph type="title" orient="vert" hasCustomPrompt="1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 hasCustomPrompt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A4FF17-6B29-4BCA-A26E-5F7EC2098A46}" type="datetime1">
              <a:rPr lang="uk-UA" noProof="0" smtClean="0"/>
              <a:t>29.08.2023</a:t>
            </a:fld>
            <a:endParaRPr lang="uk-UA" noProof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uk-UA" noProof="0"/>
              <a:t>‹#›</a:t>
            </a:fld>
            <a:endParaRPr lang="uk-UA" noProof="0"/>
          </a:p>
        </p:txBody>
      </p:sp>
      <p:grpSp>
        <p:nvGrpSpPr>
          <p:cNvPr id="7" name="Гру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 сполучна ліні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 сполучна лінія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1"/>
          <p:cNvSpPr txBox="1"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61"/>
          <p:cNvSpPr txBox="1">
            <a:spLocks noGrp="1"/>
          </p:cNvSpPr>
          <p:nvPr>
            <p:ph type="subTitle" idx="1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61"/>
          <p:cNvSpPr txBox="1">
            <a:spLocks noGrp="1"/>
          </p:cNvSpPr>
          <p:nvPr>
            <p:ph type="ftr" idx="11"/>
          </p:nvPr>
        </p:nvSpPr>
        <p:spPr>
          <a:xfrm>
            <a:off x="4165440" y="6356520"/>
            <a:ext cx="385920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61"/>
          <p:cNvSpPr txBox="1">
            <a:spLocks noGrp="1"/>
          </p:cNvSpPr>
          <p:nvPr>
            <p:ph type="sldNum" idx="12"/>
          </p:nvPr>
        </p:nvSpPr>
        <p:spPr>
          <a:xfrm>
            <a:off x="8737440" y="6356520"/>
            <a:ext cx="28435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sz="1200" b="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91" name="Google Shape;291;p161"/>
          <p:cNvSpPr txBox="1">
            <a:spLocks noGrp="1"/>
          </p:cNvSpPr>
          <p:nvPr>
            <p:ph type="dt" idx="10"/>
          </p:nvPr>
        </p:nvSpPr>
        <p:spPr>
          <a:xfrm>
            <a:off x="609600" y="6356520"/>
            <a:ext cx="28435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2571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  <a:p>
            <a:pPr lvl="5" rtl="0"/>
            <a:r>
              <a:rPr lang="uk-UA" noProof="0"/>
              <a:t>Шостий рівень</a:t>
            </a:r>
          </a:p>
          <a:p>
            <a:pPr lvl="6" rtl="0"/>
            <a:r>
              <a:rPr lang="uk-UA" noProof="0"/>
              <a:t>Сьомий рівень</a:t>
            </a:r>
          </a:p>
          <a:p>
            <a:pPr lvl="7" rtl="0"/>
            <a:r>
              <a:rPr lang="uk-UA" noProof="0"/>
              <a:t>Восьмий рівень</a:t>
            </a:r>
          </a:p>
          <a:p>
            <a:pPr lvl="8" rtl="0"/>
            <a:r>
              <a:rPr lang="uk-UA" noProof="0"/>
              <a:t>Дев’ятий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96D025-70D8-483C-8257-7E381723A249}" type="datetime1">
              <a:rPr lang="uk-UA" noProof="0" smtClean="0"/>
              <a:t>29.08.2023</a:t>
            </a:fld>
            <a:endParaRPr lang="uk-UA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uk-UA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FF54DE5-C571-48E8-A5BC-B369434E2F44}" type="slidenum">
              <a:rPr lang="uk-UA" noProof="0" smtClean="0"/>
              <a:pPr/>
              <a:t>‹#›</a:t>
            </a:fld>
            <a:endParaRPr lang="uk-UA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Гру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 сполучна ліні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 сполучна ліні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nvmk.org.u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info@nvmk.org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зображення 3" descr="Відкрита книга на столі, розмиті книжкові полиці на задньому плані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7890"/>
            <a:ext cx="6925456" cy="3987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139" y="-1"/>
            <a:ext cx="1792287" cy="2278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60" y="280919"/>
            <a:ext cx="67611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416" y="5985214"/>
            <a:ext cx="44862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97" y="1319678"/>
            <a:ext cx="3675495" cy="48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11" y="1319678"/>
            <a:ext cx="3612629" cy="470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153" y="101769"/>
            <a:ext cx="915899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62" y="1249688"/>
            <a:ext cx="3497979" cy="491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86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189" y="66675"/>
            <a:ext cx="9248931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446" y="6045174"/>
            <a:ext cx="44862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3742"/>
          <a:stretch/>
        </p:blipFill>
        <p:spPr bwMode="auto">
          <a:xfrm>
            <a:off x="1" y="1139825"/>
            <a:ext cx="12192000" cy="451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05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Звягельський</a:t>
            </a:r>
            <a:r>
              <a:rPr lang="uk-UA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медичний фаховий коледж </a:t>
            </a:r>
            <a:r>
              <a:rPr lang="uk-UA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Житомирської обласної ради 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04734" y="1600200"/>
            <a:ext cx="5516381" cy="457199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uk-UA" sz="11200" b="1" dirty="0" smtClean="0">
                <a:solidFill>
                  <a:srgbClr val="C00000"/>
                </a:solidFill>
              </a:rPr>
              <a:t>МІСІЯ</a:t>
            </a:r>
            <a:r>
              <a:rPr lang="uk-UA" sz="11200" b="1" dirty="0" smtClean="0">
                <a:solidFill>
                  <a:srgbClr val="0070C0"/>
                </a:solidFill>
              </a:rPr>
              <a:t> </a:t>
            </a:r>
            <a:r>
              <a:rPr lang="uk-UA" sz="11200" b="1" dirty="0">
                <a:solidFill>
                  <a:srgbClr val="0070C0"/>
                </a:solidFill>
              </a:rPr>
              <a:t>Коледжу – надання інноваційних освітніх послуг та забезпечення громади конкурентоспроможними кваліфікованими фахівцями у галузі охорони здоров’я, що сприятиме зростанню загального добробуту </a:t>
            </a:r>
            <a:r>
              <a:rPr lang="uk-UA" sz="11200" b="1" dirty="0" smtClean="0">
                <a:solidFill>
                  <a:srgbClr val="0070C0"/>
                </a:solidFill>
              </a:rPr>
              <a:t>населення </a:t>
            </a:r>
            <a:endParaRPr lang="ru-RU" sz="112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uk-UA" sz="11200" b="1" dirty="0" smtClean="0">
                <a:solidFill>
                  <a:srgbClr val="C00000"/>
                </a:solidFill>
              </a:rPr>
              <a:t>ВІЗІЯ</a:t>
            </a:r>
            <a:r>
              <a:rPr lang="uk-UA" sz="11200" b="1" dirty="0" smtClean="0">
                <a:solidFill>
                  <a:srgbClr val="0070C0"/>
                </a:solidFill>
              </a:rPr>
              <a:t> </a:t>
            </a:r>
            <a:r>
              <a:rPr lang="uk-UA" sz="11200" b="1" dirty="0">
                <a:solidFill>
                  <a:srgbClr val="0070C0"/>
                </a:solidFill>
              </a:rPr>
              <a:t>закладу: Коледж – лідер </a:t>
            </a:r>
            <a:r>
              <a:rPr lang="uk-UA" sz="11200" b="1" dirty="0" err="1">
                <a:solidFill>
                  <a:srgbClr val="0070C0"/>
                </a:solidFill>
              </a:rPr>
              <a:t>цифровізованої</a:t>
            </a:r>
            <a:r>
              <a:rPr lang="uk-UA" sz="11200" b="1" dirty="0">
                <a:solidFill>
                  <a:srgbClr val="0070C0"/>
                </a:solidFill>
              </a:rPr>
              <a:t> інноваційної освіти з високою корпоративною </a:t>
            </a:r>
            <a:r>
              <a:rPr lang="uk-UA" sz="11200" b="1" dirty="0" smtClean="0">
                <a:solidFill>
                  <a:srgbClr val="0070C0"/>
                </a:solidFill>
              </a:rPr>
              <a:t>культурою</a:t>
            </a:r>
            <a:endParaRPr lang="ru-RU" sz="11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232159" y="1514006"/>
            <a:ext cx="5774961" cy="464320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uk-UA" sz="9600" b="1" dirty="0" smtClean="0">
                <a:solidFill>
                  <a:srgbClr val="C00000"/>
                </a:solidFill>
              </a:rPr>
              <a:t>ПРИНЦИПИ ОСВІТНЬОЇ ДІЯЛЬНОСТІ</a:t>
            </a:r>
            <a:r>
              <a:rPr lang="ru-RU" sz="9600" b="1" dirty="0" smtClean="0">
                <a:solidFill>
                  <a:srgbClr val="C00000"/>
                </a:solidFill>
              </a:rPr>
              <a:t>:</a:t>
            </a:r>
          </a:p>
          <a:p>
            <a:pPr lvl="0" algn="just"/>
            <a:r>
              <a:rPr lang="uk-UA" sz="9600" b="1" dirty="0" err="1" smtClean="0">
                <a:solidFill>
                  <a:srgbClr val="002060"/>
                </a:solidFill>
              </a:rPr>
              <a:t>студентоорієнтоване</a:t>
            </a:r>
            <a:r>
              <a:rPr lang="uk-UA" sz="9600" b="1" dirty="0" smtClean="0">
                <a:solidFill>
                  <a:srgbClr val="002060"/>
                </a:solidFill>
              </a:rPr>
              <a:t> навчання</a:t>
            </a:r>
            <a:r>
              <a:rPr lang="ru-RU" sz="9600" b="1" dirty="0" smtClean="0">
                <a:solidFill>
                  <a:srgbClr val="002060"/>
                </a:solidFill>
              </a:rPr>
              <a:t> </a:t>
            </a:r>
            <a:endParaRPr lang="ru-RU" sz="9600" b="1" dirty="0">
              <a:solidFill>
                <a:srgbClr val="002060"/>
              </a:solidFill>
            </a:endParaRPr>
          </a:p>
          <a:p>
            <a:pPr lvl="0" algn="just"/>
            <a:r>
              <a:rPr lang="uk-UA" sz="9600" b="1" dirty="0">
                <a:solidFill>
                  <a:srgbClr val="002060"/>
                </a:solidFill>
              </a:rPr>
              <a:t>патріотизм та сприяння обороні </a:t>
            </a:r>
            <a:r>
              <a:rPr lang="uk-UA" sz="9600" b="1" dirty="0" smtClean="0">
                <a:solidFill>
                  <a:srgbClr val="002060"/>
                </a:solidFill>
              </a:rPr>
              <a:t>України </a:t>
            </a:r>
            <a:endParaRPr lang="ru-RU" sz="9600" b="1" dirty="0">
              <a:solidFill>
                <a:srgbClr val="002060"/>
              </a:solidFill>
            </a:endParaRPr>
          </a:p>
          <a:p>
            <a:pPr lvl="0" algn="just"/>
            <a:r>
              <a:rPr lang="uk-UA" sz="9600" b="1" dirty="0">
                <a:solidFill>
                  <a:srgbClr val="002060"/>
                </a:solidFill>
              </a:rPr>
              <a:t>доступність, універсальний дизайн та розумне </a:t>
            </a:r>
            <a:r>
              <a:rPr lang="uk-UA" sz="9600" b="1" dirty="0" smtClean="0">
                <a:solidFill>
                  <a:srgbClr val="002060"/>
                </a:solidFill>
              </a:rPr>
              <a:t>пристосування</a:t>
            </a:r>
            <a:endParaRPr lang="ru-RU" sz="9600" b="1" dirty="0">
              <a:solidFill>
                <a:srgbClr val="002060"/>
              </a:solidFill>
            </a:endParaRPr>
          </a:p>
          <a:p>
            <a:pPr lvl="0" algn="just"/>
            <a:r>
              <a:rPr lang="uk-UA" sz="9600" b="1" dirty="0">
                <a:solidFill>
                  <a:srgbClr val="002060"/>
                </a:solidFill>
              </a:rPr>
              <a:t>чесність, прозорість та </a:t>
            </a:r>
            <a:r>
              <a:rPr lang="uk-UA" sz="9600" b="1" dirty="0" smtClean="0">
                <a:solidFill>
                  <a:srgbClr val="002060"/>
                </a:solidFill>
              </a:rPr>
              <a:t>відкритість</a:t>
            </a:r>
            <a:endParaRPr lang="ru-RU" sz="9600" b="1" dirty="0">
              <a:solidFill>
                <a:srgbClr val="002060"/>
              </a:solidFill>
            </a:endParaRPr>
          </a:p>
          <a:p>
            <a:pPr lvl="0" algn="just"/>
            <a:r>
              <a:rPr lang="uk-UA" sz="9600" b="1" dirty="0">
                <a:solidFill>
                  <a:srgbClr val="002060"/>
                </a:solidFill>
              </a:rPr>
              <a:t>задоволеність усіх учасників освітнього </a:t>
            </a:r>
            <a:r>
              <a:rPr lang="uk-UA" sz="9600" b="1" dirty="0" smtClean="0">
                <a:solidFill>
                  <a:srgbClr val="002060"/>
                </a:solidFill>
              </a:rPr>
              <a:t>процесу</a:t>
            </a:r>
            <a:endParaRPr lang="ru-RU" sz="9600" b="1" dirty="0">
              <a:solidFill>
                <a:srgbClr val="002060"/>
              </a:solidFill>
            </a:endParaRPr>
          </a:p>
          <a:p>
            <a:pPr lvl="0" algn="just"/>
            <a:r>
              <a:rPr lang="uk-UA" sz="9600" b="1" dirty="0">
                <a:solidFill>
                  <a:srgbClr val="002060"/>
                </a:solidFill>
              </a:rPr>
              <a:t>орієнтація на ринок </a:t>
            </a:r>
            <a:r>
              <a:rPr lang="uk-UA" sz="9600" b="1" dirty="0" smtClean="0">
                <a:solidFill>
                  <a:srgbClr val="002060"/>
                </a:solidFill>
              </a:rPr>
              <a:t>праці</a:t>
            </a:r>
            <a:endParaRPr lang="ru-RU" sz="9600" b="1" dirty="0">
              <a:solidFill>
                <a:srgbClr val="002060"/>
              </a:solidFill>
            </a:endParaRPr>
          </a:p>
          <a:p>
            <a:pPr lvl="0" algn="just"/>
            <a:r>
              <a:rPr lang="uk-UA" sz="9600" b="1" dirty="0">
                <a:solidFill>
                  <a:srgbClr val="002060"/>
                </a:solidFill>
              </a:rPr>
              <a:t>державно-громадське, державно-приватне та соціальне </a:t>
            </a:r>
            <a:r>
              <a:rPr lang="uk-UA" sz="9600" b="1" dirty="0" err="1" smtClean="0">
                <a:solidFill>
                  <a:srgbClr val="002060"/>
                </a:solidFill>
              </a:rPr>
              <a:t>партнерств</a:t>
            </a:r>
            <a:r>
              <a:rPr lang="ru-RU" sz="9600" b="1" dirty="0">
                <a:solidFill>
                  <a:srgbClr val="002060"/>
                </a:solidFill>
              </a:rPr>
              <a:t>о</a:t>
            </a:r>
          </a:p>
          <a:p>
            <a:pPr lvl="0" algn="just"/>
            <a:r>
              <a:rPr lang="uk-UA" sz="9600" b="1" dirty="0">
                <a:solidFill>
                  <a:srgbClr val="002060"/>
                </a:solidFill>
              </a:rPr>
              <a:t>гуманізм та </a:t>
            </a:r>
            <a:r>
              <a:rPr lang="uk-UA" sz="9600" b="1" dirty="0" smtClean="0">
                <a:solidFill>
                  <a:srgbClr val="002060"/>
                </a:solidFill>
              </a:rPr>
              <a:t>демократизм</a:t>
            </a:r>
            <a:endParaRPr lang="ru-RU" sz="9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75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64892" y="1409075"/>
            <a:ext cx="11357066" cy="1394086"/>
          </a:xfrm>
        </p:spPr>
        <p:txBody>
          <a:bodyPr/>
          <a:lstStyle/>
          <a:p>
            <a:pPr marL="0" indent="0" algn="just"/>
            <a:r>
              <a:rPr lang="uk-UA" sz="2400" b="1" dirty="0">
                <a:solidFill>
                  <a:srgbClr val="002060"/>
                </a:solidFill>
              </a:rPr>
              <a:t>КЛЮЧОВІ </a:t>
            </a:r>
            <a:r>
              <a:rPr lang="uk-UA" sz="2400" b="1" dirty="0" smtClean="0">
                <a:solidFill>
                  <a:srgbClr val="002060"/>
                </a:solidFill>
              </a:rPr>
              <a:t>ЦІННОСТІ КОЛЕДЖУ: </a:t>
            </a:r>
          </a:p>
          <a:p>
            <a:pPr marL="0" indent="0" algn="just"/>
            <a:r>
              <a:rPr lang="uk-UA" sz="3200" b="1" dirty="0" smtClean="0">
                <a:solidFill>
                  <a:srgbClr val="C00000"/>
                </a:solidFill>
              </a:rPr>
              <a:t>ЛЮДИНА </a:t>
            </a:r>
            <a:r>
              <a:rPr lang="uk-UA" sz="3200" b="1" dirty="0">
                <a:solidFill>
                  <a:srgbClr val="C00000"/>
                </a:solidFill>
              </a:rPr>
              <a:t>– ГРОМАДА – СУСПІЛЬСТВО – </a:t>
            </a:r>
            <a:r>
              <a:rPr lang="uk-UA" sz="3200" b="1" dirty="0" smtClean="0">
                <a:solidFill>
                  <a:srgbClr val="C00000"/>
                </a:solidFill>
              </a:rPr>
              <a:t>ДЕРЖАВА</a:t>
            </a:r>
            <a:endParaRPr lang="ru-RU" sz="3200" b="1" dirty="0">
              <a:solidFill>
                <a:srgbClr val="C00000"/>
              </a:solidFill>
            </a:endParaRPr>
          </a:p>
          <a:p>
            <a:endParaRPr lang="ru-RU" sz="2400" dirty="0"/>
          </a:p>
        </p:txBody>
      </p:sp>
      <p:sp>
        <p:nvSpPr>
          <p:cNvPr id="8" name="Заголовок 4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Звягельський</a:t>
            </a:r>
            <a:r>
              <a:rPr lang="uk-UA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медичний фаховий коледж </a:t>
            </a:r>
            <a:r>
              <a:rPr lang="uk-UA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Житомирської обласної ради 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9902" y="2267261"/>
            <a:ext cx="1188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050" b="1" dirty="0" smtClean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СТРАТЕГІЧНІ ЦІЛІ КОЛЕДЖУ: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2800" b="1" dirty="0" smtClean="0">
                <a:solidFill>
                  <a:srgbClr val="0070C0"/>
                </a:solidFill>
              </a:rPr>
              <a:t>забезпечення </a:t>
            </a:r>
            <a:r>
              <a:rPr lang="uk-UA" sz="2800" b="1" dirty="0">
                <a:solidFill>
                  <a:srgbClr val="0070C0"/>
                </a:solidFill>
              </a:rPr>
              <a:t>якісного, інноваційного, доступного, комфортного та </a:t>
            </a:r>
            <a:r>
              <a:rPr lang="uk-UA" sz="2800" b="1" dirty="0" err="1">
                <a:solidFill>
                  <a:srgbClr val="0070C0"/>
                </a:solidFill>
              </a:rPr>
              <a:t>здоров’язбережувального</a:t>
            </a:r>
            <a:r>
              <a:rPr lang="uk-UA" sz="2800" b="1" dirty="0">
                <a:solidFill>
                  <a:srgbClr val="0070C0"/>
                </a:solidFill>
              </a:rPr>
              <a:t> освітнього </a:t>
            </a:r>
            <a:r>
              <a:rPr lang="uk-UA" sz="2800" b="1" dirty="0" smtClean="0">
                <a:solidFill>
                  <a:srgbClr val="0070C0"/>
                </a:solidFill>
              </a:rPr>
              <a:t>середовища</a:t>
            </a:r>
            <a:endParaRPr lang="ru-RU" sz="2800" b="1" dirty="0">
              <a:solidFill>
                <a:srgbClr val="0070C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2800" b="1" dirty="0">
                <a:solidFill>
                  <a:srgbClr val="002060"/>
                </a:solidFill>
              </a:rPr>
              <a:t>розвиток студентського лідерства та </a:t>
            </a:r>
            <a:r>
              <a:rPr lang="uk-UA" sz="2800" b="1" dirty="0" err="1" smtClean="0">
                <a:solidFill>
                  <a:srgbClr val="002060"/>
                </a:solidFill>
              </a:rPr>
              <a:t>волонтерства</a:t>
            </a:r>
            <a:endParaRPr lang="ru-RU" sz="2800" b="1" dirty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2800" b="1" dirty="0">
                <a:solidFill>
                  <a:srgbClr val="0070C0"/>
                </a:solidFill>
              </a:rPr>
              <a:t>підвищення ефективності менеджменту, забезпечення прозорості, відкритості та публічності управлінських </a:t>
            </a:r>
            <a:r>
              <a:rPr lang="uk-UA" sz="2800" b="1" dirty="0" smtClean="0">
                <a:solidFill>
                  <a:srgbClr val="0070C0"/>
                </a:solidFill>
              </a:rPr>
              <a:t>рішень</a:t>
            </a:r>
            <a:endParaRPr lang="ru-RU" sz="2800" b="1" dirty="0">
              <a:solidFill>
                <a:srgbClr val="0070C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2800" b="1" dirty="0">
                <a:solidFill>
                  <a:srgbClr val="002060"/>
                </a:solidFill>
              </a:rPr>
              <a:t>модернізація практичного </a:t>
            </a:r>
            <a:r>
              <a:rPr lang="uk-UA" sz="2800" b="1" dirty="0" smtClean="0">
                <a:solidFill>
                  <a:srgbClr val="002060"/>
                </a:solidFill>
              </a:rPr>
              <a:t>навчання</a:t>
            </a:r>
            <a:endParaRPr lang="ru-RU" sz="2800" b="1" dirty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2800" b="1" dirty="0">
                <a:solidFill>
                  <a:srgbClr val="0070C0"/>
                </a:solidFill>
              </a:rPr>
              <a:t>реалізація принципів державно-громадського, державно-приватного, соціального та міжнародного партнерства.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33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8" cy="14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08112"/>
            <a:ext cx="12191999" cy="442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524" y="6075155"/>
            <a:ext cx="44862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52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3" b="4518"/>
          <a:stretch/>
        </p:blipFill>
        <p:spPr bwMode="auto">
          <a:xfrm>
            <a:off x="0" y="0"/>
            <a:ext cx="12192000" cy="683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5"/>
          <a:stretch/>
        </p:blipFill>
        <p:spPr bwMode="auto">
          <a:xfrm>
            <a:off x="-4488" y="20546"/>
            <a:ext cx="12196488" cy="683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6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"/>
            <a:ext cx="12192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3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46"/>
            <a:ext cx="12191999" cy="684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69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987" y="0"/>
            <a:ext cx="10648013" cy="118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"/>
          <a:stretch/>
        </p:blipFill>
        <p:spPr bwMode="auto">
          <a:xfrm>
            <a:off x="0" y="963014"/>
            <a:ext cx="12192000" cy="5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37" t="11229" r="19237" b="28275"/>
          <a:stretch/>
        </p:blipFill>
        <p:spPr bwMode="auto">
          <a:xfrm>
            <a:off x="9158990" y="5336496"/>
            <a:ext cx="2377137" cy="137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5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351071"/>
              </p:ext>
            </p:extLst>
          </p:nvPr>
        </p:nvGraphicFramePr>
        <p:xfrm>
          <a:off x="3062340" y="942382"/>
          <a:ext cx="9004742" cy="4693920"/>
        </p:xfrm>
        <a:graphic>
          <a:graphicData uri="http://schemas.openxmlformats.org/drawingml/2006/table">
            <a:tbl>
              <a:tblPr firstRow="1" firstCol="1" bandRow="1"/>
              <a:tblGrid>
                <a:gridCol w="420616"/>
                <a:gridCol w="1549983"/>
                <a:gridCol w="2661361"/>
                <a:gridCol w="1469036"/>
                <a:gridCol w="725237"/>
                <a:gridCol w="2178509"/>
              </a:tblGrid>
              <a:tr h="14242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/>
                      </a:r>
                      <a:b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</a:b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№ п/п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Шифр та найменування галузі знань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Код та напрям підготовки (спеціальність)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8100" algn="ctr">
                        <a:spcAft>
                          <a:spcPts val="0"/>
                        </a:spcAft>
                      </a:pPr>
                      <a:endParaRPr lang="uk-UA" sz="18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indent="38100" algn="ctr">
                        <a:spcAft>
                          <a:spcPts val="0"/>
                        </a:spcAft>
                      </a:pPr>
                      <a:endParaRPr lang="uk-UA" sz="18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indent="38100" algn="ctr">
                        <a:spcAft>
                          <a:spcPts val="0"/>
                        </a:spcAft>
                      </a:pPr>
                      <a:endParaRPr lang="uk-UA" sz="18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indent="38100"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Ліцензований </a:t>
                      </a: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обсяг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всього осіб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Рівень акредитації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Серія, номер, дата видачі сертифіката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2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22 Охорона здоров’я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20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223 </a:t>
                      </a:r>
                      <a:r>
                        <a:rPr lang="uk-UA" sz="2000" b="1" dirty="0" err="1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Медсестринство</a:t>
                      </a:r>
                      <a:endParaRPr lang="uk-UA" sz="20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Спеціалізація</a:t>
                      </a:r>
                      <a:r>
                        <a:rPr lang="uk-UA" sz="2000" b="1" baseline="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 ЛС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Спеціалізація СС</a:t>
                      </a:r>
                      <a:endParaRPr lang="ru-RU" sz="20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uk-UA" sz="20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uk-UA" sz="20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210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120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90</a:t>
                      </a:r>
                      <a:endParaRPr lang="ru-RU" sz="20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КК №06012343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06.10.2020 р.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КО № 003418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20.04.2023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КО №003419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20.04.2023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63" y="209394"/>
            <a:ext cx="6761162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52" y="12700"/>
            <a:ext cx="1792288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32" y="6034324"/>
            <a:ext cx="44862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9921" y="2292350"/>
            <a:ext cx="2852477" cy="33439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БПР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(післядипломна освіта)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Ліцензований обсяг 250 осіб</a:t>
            </a:r>
            <a:endParaRPr lang="uk-UA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РЗ 5-10 осіб</a:t>
            </a:r>
          </a:p>
          <a:p>
            <a:r>
              <a:rPr lang="uk-UA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кошти медичних установ(юридичних осіб) та фізичних осіб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3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932" y="1439056"/>
            <a:ext cx="11842230" cy="4302177"/>
          </a:xfrm>
        </p:spPr>
        <p:txBody>
          <a:bodyPr rtlCol="0">
            <a:noAutofit/>
          </a:bodyPr>
          <a:lstStyle/>
          <a:p>
            <a:pPr marL="343080" indent="-389816">
              <a:spcBef>
                <a:spcPts val="641"/>
              </a:spcBef>
            </a:pPr>
            <a:r>
              <a:rPr lang="uk-UA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 </a:t>
            </a:r>
            <a:r>
              <a:rPr lang="uk-UA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Формування </a:t>
            </a:r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контингенту </a:t>
            </a:r>
            <a:r>
              <a:rPr lang="uk-UA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студентів</a:t>
            </a:r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/>
            </a:r>
            <a:b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uk-UA" sz="2800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ІМІДЖ закладу освіти</a:t>
            </a:r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/>
            </a:r>
            <a:b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Якісна комунікація з батьками</a:t>
            </a:r>
            <a:b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uk-UA" sz="2800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Професійні консультації вступникам керівниками ПК</a:t>
            </a:r>
            <a:br>
              <a:rPr lang="uk-UA" sz="2800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Допомога вступникам по питанням ВСТУПУ </a:t>
            </a:r>
            <a:b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uk-UA" sz="2800" b="1" dirty="0" err="1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Взаємозаміннність</a:t>
            </a:r>
            <a:r>
              <a:rPr lang="uk-UA" sz="2800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всіх членів ПК</a:t>
            </a:r>
            <a:br>
              <a:rPr lang="uk-UA" sz="2800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uk-UA" sz="2800" b="1" dirty="0" err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Профорієнтацйна</a:t>
            </a:r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робота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11" y="-1"/>
            <a:ext cx="1963738" cy="2303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875" y="54518"/>
            <a:ext cx="8954125" cy="11699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76" y="5955234"/>
            <a:ext cx="448934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104899" y="1600200"/>
            <a:ext cx="4396491" cy="513413"/>
          </a:xfrm>
        </p:spPr>
        <p:txBody>
          <a:bodyPr rtlCol="0"/>
          <a:lstStyle/>
          <a:p>
            <a:pPr algn="ctr" rtl="0"/>
            <a:r>
              <a:rPr lang="uk-UA" dirty="0" smtClean="0"/>
              <a:t>ВСТУП 2022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54328" cy="483433"/>
          </a:xfrm>
        </p:spPr>
        <p:txBody>
          <a:bodyPr rtlCol="0"/>
          <a:lstStyle/>
          <a:p>
            <a:pPr algn="ctr" rtl="0"/>
            <a:r>
              <a:rPr lang="uk-UA" dirty="0" smtClean="0"/>
              <a:t>ВСТУП 2023</a:t>
            </a:r>
            <a:endParaRPr lang="uk-U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10053638" cy="141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2143593"/>
            <a:ext cx="4689422" cy="4028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721" y="2083633"/>
            <a:ext cx="4781863" cy="4088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272" y="1232773"/>
            <a:ext cx="9998439" cy="562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52" y="212204"/>
            <a:ext cx="10013428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5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3"/>
          <p:cNvSpPr txBox="1">
            <a:spLocks noGrp="1"/>
          </p:cNvSpPr>
          <p:nvPr>
            <p:ph type="title" idx="4294967295"/>
          </p:nvPr>
        </p:nvSpPr>
        <p:spPr>
          <a:xfrm>
            <a:off x="1689101" y="188913"/>
            <a:ext cx="10502900" cy="91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alibri"/>
              <a:buNone/>
            </a:pPr>
            <a:r>
              <a:rPr lang="uk-UA" sz="4000" b="1" i="0" u="none" strike="noStrike" cap="none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КОРОТКА ІСТОРИЧНА ДОВІДКА</a:t>
            </a:r>
            <a:endParaRPr sz="4000" b="0" i="0" u="none" strike="noStrike" cap="none" dirty="0">
              <a:solidFill>
                <a:schemeClr val="bg1"/>
              </a:solidFill>
              <a:sym typeface="Arial"/>
            </a:endParaRPr>
          </a:p>
        </p:txBody>
      </p:sp>
      <p:graphicFrame>
        <p:nvGraphicFramePr>
          <p:cNvPr id="5" name="Google Shape;796;p14"/>
          <p:cNvGraphicFramePr/>
          <p:nvPr>
            <p:extLst>
              <p:ext uri="{D42A27DB-BD31-4B8C-83A1-F6EECF244321}">
                <p14:modId xmlns:p14="http://schemas.microsoft.com/office/powerpoint/2010/main" val="266466726"/>
              </p:ext>
            </p:extLst>
          </p:nvPr>
        </p:nvGraphicFramePr>
        <p:xfrm>
          <a:off x="479374" y="114241"/>
          <a:ext cx="1123324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14792" y="3432748"/>
            <a:ext cx="11562413" cy="3178356"/>
          </a:xfrm>
          <a:prstGeom prst="rect">
            <a:avLst/>
          </a:prstGeom>
          <a:ln>
            <a:solidFill>
              <a:srgbClr val="002A7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Р.З. </a:t>
            </a:r>
            <a:r>
              <a:rPr lang="uk-UA" sz="2800" b="1" dirty="0" smtClean="0">
                <a:solidFill>
                  <a:srgbClr val="C00000"/>
                </a:solidFill>
              </a:rPr>
              <a:t>всього:</a:t>
            </a:r>
            <a:r>
              <a:rPr lang="uk-UA" sz="2800" b="1" dirty="0" smtClean="0">
                <a:solidFill>
                  <a:srgbClr val="002060"/>
                </a:solidFill>
              </a:rPr>
              <a:t> 220/ </a:t>
            </a:r>
            <a:r>
              <a:rPr lang="uk-UA" sz="2800" b="1" dirty="0" smtClean="0">
                <a:solidFill>
                  <a:srgbClr val="C00000"/>
                </a:solidFill>
              </a:rPr>
              <a:t>201(23а/в)</a:t>
            </a:r>
            <a:r>
              <a:rPr lang="uk-UA" sz="2800" b="1" dirty="0" smtClean="0">
                <a:solidFill>
                  <a:srgbClr val="002060"/>
                </a:solidFill>
              </a:rPr>
              <a:t>: 1к - </a:t>
            </a:r>
            <a:r>
              <a:rPr lang="en-US" sz="2800" b="1" dirty="0" smtClean="0">
                <a:solidFill>
                  <a:srgbClr val="002060"/>
                </a:solidFill>
              </a:rPr>
              <a:t>52</a:t>
            </a:r>
            <a:r>
              <a:rPr lang="uk-UA" sz="2800" b="1" dirty="0" smtClean="0">
                <a:solidFill>
                  <a:srgbClr val="002060"/>
                </a:solidFill>
              </a:rPr>
              <a:t> ; 2к – </a:t>
            </a:r>
            <a:r>
              <a:rPr lang="en-US" sz="2800" b="1" dirty="0" smtClean="0">
                <a:solidFill>
                  <a:srgbClr val="002060"/>
                </a:solidFill>
              </a:rPr>
              <a:t>56</a:t>
            </a:r>
            <a:r>
              <a:rPr lang="uk-UA" sz="2800" b="1" dirty="0" smtClean="0">
                <a:solidFill>
                  <a:srgbClr val="002060"/>
                </a:solidFill>
              </a:rPr>
              <a:t>/</a:t>
            </a:r>
            <a:r>
              <a:rPr lang="uk-UA" sz="2800" b="1" dirty="0" smtClean="0">
                <a:solidFill>
                  <a:srgbClr val="C00000"/>
                </a:solidFill>
              </a:rPr>
              <a:t>54</a:t>
            </a:r>
            <a:r>
              <a:rPr lang="en-US" sz="2800" b="1" dirty="0" smtClean="0">
                <a:solidFill>
                  <a:srgbClr val="002060"/>
                </a:solidFill>
              </a:rPr>
              <a:t>(</a:t>
            </a:r>
            <a:r>
              <a:rPr lang="en-US" sz="2800" b="1" dirty="0" smtClean="0">
                <a:solidFill>
                  <a:srgbClr val="C00000"/>
                </a:solidFill>
              </a:rPr>
              <a:t>2</a:t>
            </a:r>
            <a:r>
              <a:rPr lang="uk-UA" sz="2800" b="1" dirty="0" smtClean="0">
                <a:solidFill>
                  <a:srgbClr val="C00000"/>
                </a:solidFill>
              </a:rPr>
              <a:t>а/в</a:t>
            </a:r>
            <a:r>
              <a:rPr lang="uk-UA" sz="2800" b="1" dirty="0" smtClean="0">
                <a:solidFill>
                  <a:srgbClr val="002060"/>
                </a:solidFill>
              </a:rPr>
              <a:t>); </a:t>
            </a:r>
          </a:p>
          <a:p>
            <a:r>
              <a:rPr lang="uk-UA" sz="2800" b="1" dirty="0">
                <a:solidFill>
                  <a:srgbClr val="002060"/>
                </a:solidFill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</a:rPr>
              <a:t>                                                 3к – 56/</a:t>
            </a:r>
            <a:r>
              <a:rPr lang="uk-UA" sz="2800" b="1" dirty="0" smtClean="0">
                <a:solidFill>
                  <a:srgbClr val="C00000"/>
                </a:solidFill>
              </a:rPr>
              <a:t>49</a:t>
            </a:r>
            <a:r>
              <a:rPr lang="uk-UA" sz="2800" b="1" dirty="0" smtClean="0">
                <a:solidFill>
                  <a:srgbClr val="002060"/>
                </a:solidFill>
              </a:rPr>
              <a:t>(</a:t>
            </a:r>
            <a:r>
              <a:rPr lang="uk-UA" sz="2800" b="1" dirty="0" smtClean="0">
                <a:solidFill>
                  <a:srgbClr val="C00000"/>
                </a:solidFill>
              </a:rPr>
              <a:t>11а/в</a:t>
            </a:r>
            <a:r>
              <a:rPr lang="uk-UA" sz="2800" b="1" dirty="0" smtClean="0">
                <a:solidFill>
                  <a:srgbClr val="002060"/>
                </a:solidFill>
              </a:rPr>
              <a:t>); 4к 56/</a:t>
            </a:r>
            <a:r>
              <a:rPr lang="uk-UA" sz="2800" b="1" dirty="0" smtClean="0">
                <a:solidFill>
                  <a:srgbClr val="C00000"/>
                </a:solidFill>
              </a:rPr>
              <a:t>46(10а/в</a:t>
            </a:r>
            <a:r>
              <a:rPr lang="uk-UA" sz="2800" b="1" dirty="0" smtClean="0">
                <a:solidFill>
                  <a:srgbClr val="002060"/>
                </a:solidFill>
              </a:rPr>
              <a:t>)  </a:t>
            </a:r>
          </a:p>
          <a:p>
            <a:endParaRPr lang="uk-UA" sz="2800" b="1" dirty="0" smtClean="0">
              <a:solidFill>
                <a:srgbClr val="002060"/>
              </a:solidFill>
            </a:endParaRPr>
          </a:p>
          <a:p>
            <a:r>
              <a:rPr lang="uk-UA" sz="2800" b="1" dirty="0" smtClean="0">
                <a:solidFill>
                  <a:srgbClr val="002060"/>
                </a:solidFill>
              </a:rPr>
              <a:t>К.Ф.Н. всього:118/</a:t>
            </a:r>
            <a:r>
              <a:rPr lang="uk-UA" sz="2800" b="1" dirty="0" smtClean="0">
                <a:solidFill>
                  <a:srgbClr val="C00000"/>
                </a:solidFill>
              </a:rPr>
              <a:t>107(11а/в</a:t>
            </a:r>
            <a:r>
              <a:rPr lang="uk-UA" sz="2800" b="1" dirty="0" smtClean="0">
                <a:solidFill>
                  <a:srgbClr val="002060"/>
                </a:solidFill>
              </a:rPr>
              <a:t>): </a:t>
            </a:r>
            <a:r>
              <a:rPr lang="uk-UA" sz="2800" b="1" dirty="0">
                <a:solidFill>
                  <a:srgbClr val="002060"/>
                </a:solidFill>
              </a:rPr>
              <a:t>1к - </a:t>
            </a:r>
            <a:r>
              <a:rPr lang="uk-UA" sz="2800" b="1" dirty="0" smtClean="0">
                <a:solidFill>
                  <a:srgbClr val="002060"/>
                </a:solidFill>
              </a:rPr>
              <a:t>34; </a:t>
            </a:r>
            <a:r>
              <a:rPr lang="uk-UA" sz="2800" b="1" dirty="0">
                <a:solidFill>
                  <a:srgbClr val="002060"/>
                </a:solidFill>
              </a:rPr>
              <a:t>2к </a:t>
            </a:r>
            <a:r>
              <a:rPr lang="uk-UA" sz="2800" b="1" dirty="0" smtClean="0">
                <a:solidFill>
                  <a:srgbClr val="002060"/>
                </a:solidFill>
              </a:rPr>
              <a:t>– 28/</a:t>
            </a:r>
            <a:r>
              <a:rPr lang="uk-UA" sz="2800" b="1" dirty="0" smtClean="0">
                <a:solidFill>
                  <a:srgbClr val="C00000"/>
                </a:solidFill>
              </a:rPr>
              <a:t>27(1а/в</a:t>
            </a:r>
            <a:r>
              <a:rPr lang="uk-UA" sz="2800" b="1" dirty="0" smtClean="0">
                <a:solidFill>
                  <a:srgbClr val="002060"/>
                </a:solidFill>
              </a:rPr>
              <a:t>); </a:t>
            </a:r>
          </a:p>
          <a:p>
            <a:r>
              <a:rPr lang="uk-UA" sz="2800" b="1" dirty="0">
                <a:solidFill>
                  <a:srgbClr val="002060"/>
                </a:solidFill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</a:rPr>
              <a:t>                                                   3к – 39/</a:t>
            </a:r>
            <a:r>
              <a:rPr lang="uk-UA" sz="2800" b="1" dirty="0" smtClean="0">
                <a:solidFill>
                  <a:srgbClr val="C00000"/>
                </a:solidFill>
              </a:rPr>
              <a:t>35(4а/в</a:t>
            </a:r>
            <a:r>
              <a:rPr lang="uk-UA" sz="2800" b="1" dirty="0" smtClean="0">
                <a:solidFill>
                  <a:srgbClr val="002060"/>
                </a:solidFill>
              </a:rPr>
              <a:t>); </a:t>
            </a:r>
            <a:r>
              <a:rPr lang="uk-UA" sz="2800" b="1" dirty="0">
                <a:solidFill>
                  <a:srgbClr val="002060"/>
                </a:solidFill>
              </a:rPr>
              <a:t>4к </a:t>
            </a:r>
            <a:r>
              <a:rPr lang="uk-UA" sz="2800" b="1" dirty="0" smtClean="0">
                <a:solidFill>
                  <a:srgbClr val="002060"/>
                </a:solidFill>
              </a:rPr>
              <a:t>– 17/</a:t>
            </a:r>
            <a:r>
              <a:rPr lang="uk-UA" sz="2800" b="1" dirty="0" smtClean="0">
                <a:solidFill>
                  <a:srgbClr val="C00000"/>
                </a:solidFill>
              </a:rPr>
              <a:t>11(6а/в)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07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 descr="Список із накопиченням, у якому 4 групи розташовано зліва направо, з описами завдань під кожною групою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668124"/>
              </p:ext>
            </p:extLst>
          </p:nvPr>
        </p:nvGraphicFramePr>
        <p:xfrm>
          <a:off x="1049311" y="1199213"/>
          <a:ext cx="11142689" cy="5658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558" y="-86766"/>
            <a:ext cx="88582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15"/>
          <p:cNvSpPr txBox="1">
            <a:spLocks noGrp="1"/>
          </p:cNvSpPr>
          <p:nvPr>
            <p:ph type="title" idx="4294967295"/>
          </p:nvPr>
        </p:nvSpPr>
        <p:spPr>
          <a:xfrm>
            <a:off x="0" y="160339"/>
            <a:ext cx="11252200" cy="788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alibri"/>
              <a:buNone/>
            </a:pPr>
            <a:r>
              <a:rPr lang="uk-UA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ЗАБЕЗПЕЧЕННЯ НЕПЕРЕРВНОЇ ОСВІТИ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4" name="Google Shape;80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360" y="1268760"/>
            <a:ext cx="2207040" cy="1392120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15"/>
          <p:cNvSpPr/>
          <p:nvPr/>
        </p:nvSpPr>
        <p:spPr>
          <a:xfrm>
            <a:off x="89040" y="2660880"/>
            <a:ext cx="2654880" cy="70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Тернопільський національний медичний університет імені І.Я. </a:t>
            </a:r>
            <a:r>
              <a:rPr lang="uk-UA" sz="1200" b="1" strike="noStrik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Горбачевського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6" name="Google Shape;806;p15" descr="https://kibit.edu.ua/wp-content/uploads/logo-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0407" y="3952249"/>
            <a:ext cx="1416960" cy="1247760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15"/>
          <p:cNvSpPr/>
          <p:nvPr/>
        </p:nvSpPr>
        <p:spPr>
          <a:xfrm>
            <a:off x="3173280" y="5720294"/>
            <a:ext cx="2442667" cy="49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Київський інститут </a:t>
            </a:r>
            <a:endParaRPr lang="uk-UA" sz="1200" b="1" strike="noStrike" dirty="0" smtClea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бізнесу </a:t>
            </a: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 технологій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8" name="Google Shape;808;p15" descr="https://zu.edu.ua/files/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11328" y="1313070"/>
            <a:ext cx="1918560" cy="139176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15"/>
          <p:cNvSpPr/>
          <p:nvPr/>
        </p:nvSpPr>
        <p:spPr>
          <a:xfrm>
            <a:off x="8881680" y="2868798"/>
            <a:ext cx="2491200" cy="49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Житомирський державний університет імені Івана Франка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0" name="Google Shape;810;p15" descr="http://nmuofficial.com/wp-content/uploads/2016/04/log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33717" y="1320420"/>
            <a:ext cx="1728480" cy="1288800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15"/>
          <p:cNvSpPr/>
          <p:nvPr/>
        </p:nvSpPr>
        <p:spPr>
          <a:xfrm>
            <a:off x="3335040" y="2780929"/>
            <a:ext cx="2505120" cy="70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Національний медичний університет імені 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О.О. Богомольця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15"/>
          <p:cNvSpPr/>
          <p:nvPr/>
        </p:nvSpPr>
        <p:spPr>
          <a:xfrm>
            <a:off x="613920" y="5545440"/>
            <a:ext cx="2000160" cy="70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Університет 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Григорія Сковороди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 Переяславі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15"/>
          <p:cNvSpPr/>
          <p:nvPr/>
        </p:nvSpPr>
        <p:spPr>
          <a:xfrm>
            <a:off x="207360" y="-144360"/>
            <a:ext cx="405120" cy="30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15"/>
          <p:cNvSpPr/>
          <p:nvPr/>
        </p:nvSpPr>
        <p:spPr>
          <a:xfrm>
            <a:off x="410400" y="7920"/>
            <a:ext cx="405120" cy="30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15"/>
          <p:cNvSpPr/>
          <p:nvPr/>
        </p:nvSpPr>
        <p:spPr>
          <a:xfrm>
            <a:off x="613920" y="160200"/>
            <a:ext cx="405120" cy="30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6" name="Google Shape;816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0649" y="3919320"/>
            <a:ext cx="1683360" cy="1262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43" y="1352178"/>
            <a:ext cx="16637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30031" y="2813936"/>
            <a:ext cx="20397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КИЇВСЬКИЙ </a:t>
            </a:r>
            <a:endParaRPr lang="ru-RU" b="1" dirty="0" smtClean="0"/>
          </a:p>
          <a:p>
            <a:r>
              <a:rPr lang="ru-RU" b="1" dirty="0" smtClean="0"/>
              <a:t>МІЖНАРОДНИЙ </a:t>
            </a:r>
          </a:p>
          <a:p>
            <a:r>
              <a:rPr lang="ru-RU" b="1" dirty="0" smtClean="0"/>
              <a:t>УНІВЕРСИТЕТ</a:t>
            </a:r>
            <a:endParaRPr lang="ru-RU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767" y="3884038"/>
            <a:ext cx="1450976" cy="133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32912" y="5200009"/>
            <a:ext cx="24562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МІЖНАРОДНИЙ ЕКОНОМІКО-</a:t>
            </a:r>
          </a:p>
          <a:p>
            <a:pPr algn="ctr"/>
            <a:r>
              <a:rPr lang="ru-RU" sz="1100" dirty="0"/>
              <a:t>ГУМАНІТАРНИЙ УНІВЕРСИТЕТ</a:t>
            </a:r>
          </a:p>
          <a:p>
            <a:pPr algn="ctr"/>
            <a:r>
              <a:rPr lang="ru-RU" sz="1100" dirty="0"/>
              <a:t>ІМЕНІ АКАДЕМІКА</a:t>
            </a:r>
          </a:p>
          <a:p>
            <a:pPr algn="ctr"/>
            <a:r>
              <a:rPr lang="ru-RU" sz="1100" dirty="0"/>
              <a:t>СТЕПАНА ДЕМ'ЯНЧУКА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 t="29868" r="45567" b="31840"/>
          <a:stretch/>
        </p:blipFill>
        <p:spPr bwMode="auto">
          <a:xfrm>
            <a:off x="9269768" y="3870564"/>
            <a:ext cx="1760121" cy="1311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111329" y="5282410"/>
            <a:ext cx="21471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Житомирський</a:t>
            </a:r>
            <a:r>
              <a:rPr lang="ru-RU" b="1" dirty="0" smtClean="0"/>
              <a:t> </a:t>
            </a:r>
            <a:r>
              <a:rPr lang="ru-RU" b="1" dirty="0" err="1" smtClean="0"/>
              <a:t>медичний</a:t>
            </a:r>
            <a:r>
              <a:rPr lang="ru-RU" b="1" dirty="0" smtClean="0"/>
              <a:t> </a:t>
            </a:r>
            <a:r>
              <a:rPr lang="ru-RU" b="1" dirty="0" err="1" smtClean="0"/>
              <a:t>інститут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39760" y="3275113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39760" y="3275113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39760" y="3275113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0769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МЕМОРАНДУМИ СПІВПРАЦІ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360" y="1340768"/>
            <a:ext cx="11521280" cy="5112568"/>
          </a:xfrm>
        </p:spPr>
        <p:txBody>
          <a:bodyPr/>
          <a:lstStyle/>
          <a:p>
            <a:endParaRPr lang="ru-RU" sz="1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56" y="1604791"/>
            <a:ext cx="1692728" cy="140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860" y="1611104"/>
            <a:ext cx="2198397" cy="162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400256" y="1604790"/>
            <a:ext cx="32643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Львівський</a:t>
            </a:r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фаховий</a:t>
            </a:r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коледж</a:t>
            </a:r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післядипломної</a:t>
            </a:r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освіти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46" y="3739392"/>
            <a:ext cx="5383037" cy="144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687" y="1524580"/>
            <a:ext cx="3530507" cy="125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32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сылка" hidden="1">
            <a:extLst>
              <a:ext uri="{FF2B5EF4-FFF2-40B4-BE49-F238E27FC236}">
                <a16:creationId xmlns="" xmlns:a16="http://schemas.microsoft.com/office/drawing/2014/main" id="{AC0CBA2E-A8EE-4ED1-AF1C-FFE1E5F45D11}"/>
              </a:ext>
            </a:extLst>
          </p:cNvPr>
          <p:cNvSpPr/>
          <p:nvPr/>
        </p:nvSpPr>
        <p:spPr>
          <a:xfrm>
            <a:off x="3168651" y="501650"/>
            <a:ext cx="5854700" cy="5854700"/>
          </a:xfrm>
          <a:custGeom>
            <a:avLst/>
            <a:gdLst>
              <a:gd name="connsiteX0" fmla="*/ 2927350 w 5854700"/>
              <a:gd name="connsiteY0" fmla="*/ 1442350 h 5854700"/>
              <a:gd name="connsiteX1" fmla="*/ 1442350 w 5854700"/>
              <a:gd name="connsiteY1" fmla="*/ 2927350 h 5854700"/>
              <a:gd name="connsiteX2" fmla="*/ 2927350 w 5854700"/>
              <a:gd name="connsiteY2" fmla="*/ 4412350 h 5854700"/>
              <a:gd name="connsiteX3" fmla="*/ 4412350 w 5854700"/>
              <a:gd name="connsiteY3" fmla="*/ 2927350 h 5854700"/>
              <a:gd name="connsiteX4" fmla="*/ 2927350 w 5854700"/>
              <a:gd name="connsiteY4" fmla="*/ 1442350 h 5854700"/>
              <a:gd name="connsiteX5" fmla="*/ 2927350 w 5854700"/>
              <a:gd name="connsiteY5" fmla="*/ 0 h 5854700"/>
              <a:gd name="connsiteX6" fmla="*/ 5854700 w 5854700"/>
              <a:gd name="connsiteY6" fmla="*/ 2927350 h 5854700"/>
              <a:gd name="connsiteX7" fmla="*/ 2927350 w 5854700"/>
              <a:gd name="connsiteY7" fmla="*/ 5854700 h 5854700"/>
              <a:gd name="connsiteX8" fmla="*/ 0 w 5854700"/>
              <a:gd name="connsiteY8" fmla="*/ 2927350 h 5854700"/>
              <a:gd name="connsiteX9" fmla="*/ 2927350 w 5854700"/>
              <a:gd name="connsiteY9" fmla="*/ 0 h 585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54700" h="5854700">
                <a:moveTo>
                  <a:pt x="2927350" y="1442350"/>
                </a:moveTo>
                <a:cubicBezTo>
                  <a:pt x="2107207" y="1442350"/>
                  <a:pt x="1442350" y="2107207"/>
                  <a:pt x="1442350" y="2927350"/>
                </a:cubicBezTo>
                <a:cubicBezTo>
                  <a:pt x="1442350" y="3747493"/>
                  <a:pt x="2107207" y="4412350"/>
                  <a:pt x="2927350" y="4412350"/>
                </a:cubicBezTo>
                <a:cubicBezTo>
                  <a:pt x="3747493" y="4412350"/>
                  <a:pt x="4412350" y="3747493"/>
                  <a:pt x="4412350" y="2927350"/>
                </a:cubicBezTo>
                <a:cubicBezTo>
                  <a:pt x="4412350" y="2107207"/>
                  <a:pt x="3747493" y="1442350"/>
                  <a:pt x="2927350" y="1442350"/>
                </a:cubicBezTo>
                <a:close/>
                <a:moveTo>
                  <a:pt x="2927350" y="0"/>
                </a:moveTo>
                <a:cubicBezTo>
                  <a:pt x="4544081" y="0"/>
                  <a:pt x="5854700" y="1310619"/>
                  <a:pt x="5854700" y="2927350"/>
                </a:cubicBezTo>
                <a:cubicBezTo>
                  <a:pt x="5854700" y="4544081"/>
                  <a:pt x="4544081" y="5854700"/>
                  <a:pt x="2927350" y="5854700"/>
                </a:cubicBezTo>
                <a:cubicBezTo>
                  <a:pt x="1310619" y="5854700"/>
                  <a:pt x="0" y="4544081"/>
                  <a:pt x="0" y="2927350"/>
                </a:cubicBezTo>
                <a:cubicBezTo>
                  <a:pt x="0" y="1310619"/>
                  <a:pt x="1310619" y="0"/>
                  <a:pt x="29273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Овал 21" hidden="1">
            <a:extLst>
              <a:ext uri="{FF2B5EF4-FFF2-40B4-BE49-F238E27FC236}">
                <a16:creationId xmlns="" xmlns:a16="http://schemas.microsoft.com/office/drawing/2014/main" id="{222C5F0B-6EFC-4407-96C1-A95810130485}"/>
              </a:ext>
            </a:extLst>
          </p:cNvPr>
          <p:cNvSpPr/>
          <p:nvPr/>
        </p:nvSpPr>
        <p:spPr>
          <a:xfrm>
            <a:off x="5239105" y="2187426"/>
            <a:ext cx="2475000" cy="2475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8B98BBF-71E2-455F-8A7E-0498CDE69BF8}"/>
              </a:ext>
            </a:extLst>
          </p:cNvPr>
          <p:cNvSpPr/>
          <p:nvPr/>
        </p:nvSpPr>
        <p:spPr>
          <a:xfrm>
            <a:off x="809598" y="409378"/>
            <a:ext cx="1604927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</a:t>
            </a:r>
            <a:endParaRPr lang="ru-RU" sz="16600" b="1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A2B3785-D57C-43D8-B162-201DA265B0B9}"/>
              </a:ext>
            </a:extLst>
          </p:cNvPr>
          <p:cNvSpPr/>
          <p:nvPr/>
        </p:nvSpPr>
        <p:spPr>
          <a:xfrm>
            <a:off x="6605128" y="414000"/>
            <a:ext cx="1484701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16600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</a:t>
            </a:r>
            <a:endParaRPr lang="ru-RU" sz="16600" b="1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793BF5C-BF80-4E25-98FA-1540AD46C215}"/>
              </a:ext>
            </a:extLst>
          </p:cNvPr>
          <p:cNvSpPr txBox="1"/>
          <p:nvPr/>
        </p:nvSpPr>
        <p:spPr>
          <a:xfrm>
            <a:off x="2756844" y="1204250"/>
            <a:ext cx="956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tx2"/>
                </a:solidFill>
              </a:rPr>
              <a:t>Фірма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47B7618-8B2D-49C6-A7E3-05C5B7A10FE6}"/>
              </a:ext>
            </a:extLst>
          </p:cNvPr>
          <p:cNvSpPr txBox="1"/>
          <p:nvPr/>
        </p:nvSpPr>
        <p:spPr>
          <a:xfrm>
            <a:off x="8383389" y="1179000"/>
            <a:ext cx="2173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accent2"/>
                </a:solidFill>
              </a:rPr>
              <a:t>Медична школа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CE912DD-8514-464F-834A-AAE3748D54AE}"/>
              </a:ext>
            </a:extLst>
          </p:cNvPr>
          <p:cNvSpPr txBox="1"/>
          <p:nvPr/>
        </p:nvSpPr>
        <p:spPr>
          <a:xfrm>
            <a:off x="5397439" y="4080302"/>
            <a:ext cx="5804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rgbClr val="006666"/>
                </a:solidFill>
                <a:latin typeface="Arial Black" panose="020B0A04020102020204" pitchFamily="34" charset="0"/>
              </a:rPr>
              <a:t>Естонія, </a:t>
            </a:r>
            <a:r>
              <a:rPr lang="uk-UA" sz="2000" dirty="0">
                <a:solidFill>
                  <a:srgbClr val="006666"/>
                </a:solidFill>
                <a:latin typeface="Arial Black" panose="020B0A04020102020204" pitchFamily="34" charset="0"/>
              </a:rPr>
              <a:t>Польща, Німеччина</a:t>
            </a:r>
            <a:endParaRPr lang="en-US" sz="2000" dirty="0">
              <a:solidFill>
                <a:srgbClr val="00666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3A01A6F-A756-49C3-9B2C-B087071F51D4}"/>
              </a:ext>
            </a:extLst>
          </p:cNvPr>
          <p:cNvSpPr txBox="1"/>
          <p:nvPr/>
        </p:nvSpPr>
        <p:spPr>
          <a:xfrm>
            <a:off x="2534417" y="1804755"/>
            <a:ext cx="2575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DEDEDE">
                    <a:lumMod val="25000"/>
                  </a:srgbClr>
                </a:solidFill>
              </a:rPr>
              <a:t>«</a:t>
            </a:r>
            <a:r>
              <a:rPr lang="ru-RU" sz="2000" b="1" dirty="0" err="1">
                <a:solidFill>
                  <a:srgbClr val="DEDEDE">
                    <a:lumMod val="25000"/>
                  </a:srgbClr>
                </a:solidFill>
              </a:rPr>
              <a:t>Sab</a:t>
            </a:r>
            <a:r>
              <a:rPr lang="ru-RU" sz="2000" b="1" dirty="0">
                <a:solidFill>
                  <a:srgbClr val="DEDEDE">
                    <a:lumMod val="25000"/>
                  </a:srgbClr>
                </a:solidFill>
              </a:rPr>
              <a:t> </a:t>
            </a:r>
            <a:r>
              <a:rPr lang="ru-RU" sz="2000" b="1" dirty="0" err="1">
                <a:solidFill>
                  <a:srgbClr val="DEDEDE">
                    <a:lumMod val="25000"/>
                  </a:srgbClr>
                </a:solidFill>
              </a:rPr>
              <a:t>Gmbh</a:t>
            </a:r>
            <a:r>
              <a:rPr lang="uk-UA" sz="2000" b="1" dirty="0">
                <a:solidFill>
                  <a:srgbClr val="DEDEDE">
                    <a:lumMod val="25000"/>
                  </a:srgbClr>
                </a:solidFill>
              </a:rPr>
              <a:t>» </a:t>
            </a:r>
            <a:endParaRPr lang="en-US" sz="1600" b="1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3FD9044-A803-4A65-8C64-DF4946832B33}"/>
              </a:ext>
            </a:extLst>
          </p:cNvPr>
          <p:cNvSpPr txBox="1"/>
          <p:nvPr/>
        </p:nvSpPr>
        <p:spPr>
          <a:xfrm>
            <a:off x="8228120" y="1813137"/>
            <a:ext cx="2858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2000" b="1" dirty="0" err="1">
                <a:solidFill>
                  <a:srgbClr val="DEDEDE">
                    <a:lumMod val="25000"/>
                  </a:srgbClr>
                </a:solidFill>
              </a:rPr>
              <a:t>Kampus</a:t>
            </a:r>
            <a:r>
              <a:rPr lang="ru-RU" sz="2000" b="1" dirty="0">
                <a:solidFill>
                  <a:srgbClr val="DEDEDE">
                    <a:lumMod val="25000"/>
                  </a:srgbClr>
                </a:solidFill>
              </a:rPr>
              <a:t> </a:t>
            </a:r>
            <a:r>
              <a:rPr lang="ru-RU" sz="2000" b="1" dirty="0" smtClean="0">
                <a:solidFill>
                  <a:srgbClr val="DEDEDE">
                    <a:lumMod val="25000"/>
                  </a:srgbClr>
                </a:solidFill>
              </a:rPr>
              <a:t>   </a:t>
            </a:r>
            <a:r>
              <a:rPr lang="ru-RU" sz="2000" b="1" dirty="0" err="1" smtClean="0">
                <a:solidFill>
                  <a:srgbClr val="DEDEDE">
                    <a:lumMod val="25000"/>
                  </a:srgbClr>
                </a:solidFill>
              </a:rPr>
              <a:t>Berlin</a:t>
            </a:r>
            <a:r>
              <a:rPr lang="uk-UA" sz="2000" b="1" dirty="0">
                <a:solidFill>
                  <a:srgbClr val="DEDEDE">
                    <a:lumMod val="25000"/>
                  </a:srgbClr>
                </a:solidFill>
              </a:rPr>
              <a:t>»</a:t>
            </a:r>
            <a:endParaRPr lang="en-US" sz="2000" b="1" dirty="0">
              <a:solidFill>
                <a:srgbClr val="DEDEDE">
                  <a:lumMod val="25000"/>
                </a:srgb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834F56A-61F2-4EAF-B63C-7CB885971BD9}"/>
              </a:ext>
            </a:extLst>
          </p:cNvPr>
          <p:cNvSpPr txBox="1"/>
          <p:nvPr/>
        </p:nvSpPr>
        <p:spPr>
          <a:xfrm>
            <a:off x="5711958" y="4445847"/>
            <a:ext cx="5277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DEDEDE">
                    <a:lumMod val="25000"/>
                  </a:srgbClr>
                </a:solidFill>
              </a:rPr>
              <a:t>Співпрацюємо та налагоджуємо нові зв'язки, вивчаємо </a:t>
            </a:r>
            <a:r>
              <a:rPr lang="uk-UA" sz="2000" b="1" dirty="0">
                <a:solidFill>
                  <a:srgbClr val="DEDEDE">
                    <a:lumMod val="25000"/>
                  </a:srgbClr>
                </a:solidFill>
              </a:rPr>
              <a:t>досвід , продовжуємо навчання</a:t>
            </a:r>
            <a:endParaRPr lang="en-US" sz="2000" b="1" dirty="0">
              <a:solidFill>
                <a:srgbClr val="DEDEDE">
                  <a:lumMod val="25000"/>
                </a:srgbClr>
              </a:solidFill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5C90002E-59E8-4B14-B930-B6928144881E}"/>
              </a:ext>
            </a:extLst>
          </p:cNvPr>
          <p:cNvCxnSpPr/>
          <p:nvPr/>
        </p:nvCxnSpPr>
        <p:spPr>
          <a:xfrm>
            <a:off x="1549579" y="2708920"/>
            <a:ext cx="382500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="" xmlns:a16="http://schemas.microsoft.com/office/drawing/2014/main" id="{33E6D7D8-FE62-4964-8B23-06215104FAFD}"/>
              </a:ext>
            </a:extLst>
          </p:cNvPr>
          <p:cNvCxnSpPr>
            <a:cxnSpLocks/>
          </p:cNvCxnSpPr>
          <p:nvPr/>
        </p:nvCxnSpPr>
        <p:spPr>
          <a:xfrm flipV="1">
            <a:off x="5374579" y="1284865"/>
            <a:ext cx="0" cy="1424055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="" xmlns:a16="http://schemas.microsoft.com/office/drawing/2014/main" id="{EFCC08B5-A00B-4FDA-BBE6-465FE03F0839}"/>
              </a:ext>
            </a:extLst>
          </p:cNvPr>
          <p:cNvCxnSpPr>
            <a:cxnSpLocks/>
          </p:cNvCxnSpPr>
          <p:nvPr/>
        </p:nvCxnSpPr>
        <p:spPr>
          <a:xfrm>
            <a:off x="3229819" y="1275486"/>
            <a:ext cx="216762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="" xmlns:a16="http://schemas.microsoft.com/office/drawing/2014/main" id="{93129991-4F62-4422-98A9-EF0EDAFF072E}"/>
              </a:ext>
            </a:extLst>
          </p:cNvPr>
          <p:cNvCxnSpPr/>
          <p:nvPr/>
        </p:nvCxnSpPr>
        <p:spPr>
          <a:xfrm>
            <a:off x="7347479" y="5438648"/>
            <a:ext cx="3825000" cy="0"/>
          </a:xfrm>
          <a:prstGeom prst="line">
            <a:avLst/>
          </a:prstGeom>
          <a:ln w="508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="" xmlns:a16="http://schemas.microsoft.com/office/drawing/2014/main" id="{B132ABC6-B6D1-44BF-B357-C9B4C609C675}"/>
              </a:ext>
            </a:extLst>
          </p:cNvPr>
          <p:cNvCxnSpPr>
            <a:cxnSpLocks/>
          </p:cNvCxnSpPr>
          <p:nvPr/>
        </p:nvCxnSpPr>
        <p:spPr>
          <a:xfrm flipV="1">
            <a:off x="11179463" y="4037455"/>
            <a:ext cx="0" cy="1424055"/>
          </a:xfrm>
          <a:prstGeom prst="line">
            <a:avLst/>
          </a:prstGeom>
          <a:ln w="508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="" xmlns:a16="http://schemas.microsoft.com/office/drawing/2014/main" id="{6E1B858A-9C16-4F68-AEDA-A674E64B6768}"/>
              </a:ext>
            </a:extLst>
          </p:cNvPr>
          <p:cNvCxnSpPr>
            <a:cxnSpLocks/>
          </p:cNvCxnSpPr>
          <p:nvPr/>
        </p:nvCxnSpPr>
        <p:spPr>
          <a:xfrm>
            <a:off x="8935295" y="4037455"/>
            <a:ext cx="2267029" cy="14355"/>
          </a:xfrm>
          <a:prstGeom prst="line">
            <a:avLst/>
          </a:prstGeom>
          <a:ln w="508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="" xmlns:a16="http://schemas.microsoft.com/office/drawing/2014/main" id="{618175B3-F569-4387-BBDF-9A04E40B0510}"/>
              </a:ext>
            </a:extLst>
          </p:cNvPr>
          <p:cNvCxnSpPr>
            <a:cxnSpLocks/>
          </p:cNvCxnSpPr>
          <p:nvPr/>
        </p:nvCxnSpPr>
        <p:spPr>
          <a:xfrm>
            <a:off x="7676298" y="2688357"/>
            <a:ext cx="3496181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="" xmlns:a16="http://schemas.microsoft.com/office/drawing/2014/main" id="{7001248D-F523-4927-92B0-E3D88EB8CCCB}"/>
              </a:ext>
            </a:extLst>
          </p:cNvPr>
          <p:cNvCxnSpPr>
            <a:cxnSpLocks/>
          </p:cNvCxnSpPr>
          <p:nvPr/>
        </p:nvCxnSpPr>
        <p:spPr>
          <a:xfrm flipV="1">
            <a:off x="11179463" y="1239779"/>
            <a:ext cx="0" cy="1448579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="" xmlns:a16="http://schemas.microsoft.com/office/drawing/2014/main" id="{EAD57F94-B088-4841-9A7A-FA87383BB068}"/>
              </a:ext>
            </a:extLst>
          </p:cNvPr>
          <p:cNvCxnSpPr>
            <a:cxnSpLocks/>
          </p:cNvCxnSpPr>
          <p:nvPr/>
        </p:nvCxnSpPr>
        <p:spPr>
          <a:xfrm flipV="1">
            <a:off x="8891298" y="1225178"/>
            <a:ext cx="2281181" cy="14218"/>
          </a:xfrm>
          <a:prstGeom prst="line">
            <a:avLst/>
          </a:prstGeom>
          <a:ln w="50800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Заголовок 1"/>
          <p:cNvSpPr txBox="1">
            <a:spLocks/>
          </p:cNvSpPr>
          <p:nvPr/>
        </p:nvSpPr>
        <p:spPr>
          <a:xfrm>
            <a:off x="1395803" y="260648"/>
            <a:ext cx="10058400" cy="5713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 smtClean="0">
                <a:solidFill>
                  <a:srgbClr val="C00000"/>
                </a:solidFill>
              </a:rPr>
              <a:t>ЗОВНІШНІ ЗВ'ЯЗКИ</a:t>
            </a:r>
            <a:r>
              <a:rPr lang="uk-UA" sz="3200" b="1" dirty="0" smtClean="0">
                <a:solidFill>
                  <a:srgbClr val="002060"/>
                </a:solidFill>
              </a:rPr>
              <a:t>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916" y="3273482"/>
            <a:ext cx="2685001" cy="201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91914" y="5615396"/>
            <a:ext cx="28878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2A7E"/>
                </a:solidFill>
              </a:rPr>
              <a:t>МГО ГАРМОНІЯ</a:t>
            </a:r>
            <a:r>
              <a:rPr lang="ru-RU" sz="1800" b="1" dirty="0">
                <a:solidFill>
                  <a:srgbClr val="002A7E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69639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ДОСЯГНЕННЯ </a:t>
            </a:r>
            <a:r>
              <a:rPr lang="uk-UA" sz="5400" b="1" dirty="0" err="1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вИКЛАДАЧІВ</a:t>
            </a:r>
            <a:r>
              <a:rPr lang="uk-UA" sz="54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ЗМФК</a:t>
            </a:r>
            <a:endParaRPr lang="ru-RU" sz="54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76" y="5955234"/>
            <a:ext cx="448934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308" y="5055823"/>
            <a:ext cx="44862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92" y="0"/>
            <a:ext cx="2728210" cy="2908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77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4695" y="1600200"/>
            <a:ext cx="11227633" cy="4572000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uk-UA" sz="2400" b="1" dirty="0" smtClean="0">
                <a:solidFill>
                  <a:srgbClr val="002060"/>
                </a:solidFill>
              </a:rPr>
              <a:t>ПОШУКОВО-ДОСЛІДНИЦЬКА РОБОТА – 10 </a:t>
            </a:r>
            <a:r>
              <a:rPr lang="uk-UA" sz="2400" b="1" dirty="0" err="1" smtClean="0">
                <a:solidFill>
                  <a:srgbClr val="002060"/>
                </a:solidFill>
              </a:rPr>
              <a:t>проєктів</a:t>
            </a:r>
            <a:r>
              <a:rPr lang="uk-UA" sz="2400" b="1" dirty="0" smtClean="0">
                <a:solidFill>
                  <a:srgbClr val="002060"/>
                </a:solidFill>
              </a:rPr>
              <a:t> студентів під керівництвом викладачів </a:t>
            </a:r>
          </a:p>
          <a:p>
            <a:pPr marL="457200" indent="-457200">
              <a:buAutoNum type="arabicPeriod"/>
            </a:pPr>
            <a:r>
              <a:rPr lang="uk-UA" sz="2400" b="1" dirty="0" smtClean="0">
                <a:solidFill>
                  <a:srgbClr val="002060"/>
                </a:solidFill>
              </a:rPr>
              <a:t>НАУКОВО-ВИДАВНИЧА ДІЯЛЬНІСТЬ викладачів – 15 статей</a:t>
            </a:r>
          </a:p>
          <a:p>
            <a:pPr marL="457200" indent="-457200">
              <a:buAutoNum type="arabicPeriod"/>
            </a:pPr>
            <a:r>
              <a:rPr lang="uk-UA" sz="2400" b="1" dirty="0" smtClean="0">
                <a:solidFill>
                  <a:srgbClr val="002060"/>
                </a:solidFill>
              </a:rPr>
              <a:t>ВИВЧЕННЯ, ПОШИРЕННЯ ТА ОБМІНУ ПЕРЕДОВОГО ПЕДАГОГІЧНОГО ДОСВІДУ – 2 викладача</a:t>
            </a:r>
          </a:p>
          <a:p>
            <a:pPr marL="457200" indent="-457200">
              <a:buAutoNum type="arabicPeriod"/>
            </a:pPr>
            <a:r>
              <a:rPr lang="uk-UA" sz="2400" b="1" dirty="0" smtClean="0">
                <a:solidFill>
                  <a:srgbClr val="002060"/>
                </a:solidFill>
              </a:rPr>
              <a:t>МЕТОДИЧНИХ ЗАХОДІВ проведено – 10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uk-UA" sz="2400" b="1" dirty="0" smtClean="0">
                <a:solidFill>
                  <a:srgbClr val="002060"/>
                </a:solidFill>
              </a:rPr>
              <a:t>ВІДКРИТІ ЗАНЯТТЯ ТА ЗАХОДИ, проведені ВИКЛАДАЧАМИ </a:t>
            </a:r>
            <a:r>
              <a:rPr lang="uk-UA" sz="2400" b="1" dirty="0">
                <a:solidFill>
                  <a:srgbClr val="002060"/>
                </a:solidFill>
              </a:rPr>
              <a:t>– </a:t>
            </a:r>
            <a:r>
              <a:rPr lang="uk-UA" sz="2400" b="1" dirty="0" smtClean="0">
                <a:solidFill>
                  <a:srgbClr val="002060"/>
                </a:solidFill>
              </a:rPr>
              <a:t>25</a:t>
            </a:r>
          </a:p>
          <a:p>
            <a:pPr marL="457200" indent="-457200">
              <a:buAutoNum type="arabicPeriod"/>
            </a:pPr>
            <a:r>
              <a:rPr lang="uk-UA" sz="2400" b="1" dirty="0" smtClean="0">
                <a:solidFill>
                  <a:srgbClr val="002060"/>
                </a:solidFill>
              </a:rPr>
              <a:t>НА ЗАПРОШЕННЯ ДЕРЖАВНОЇ УСТАНОВИ «НАУКОВО-МЕТОДИЧНИЙ ЦЕНТР ВИЩОЇ ТА ФАХОВОЇ ПЕРЕДВИЩОЇ ОСВІТИ» проведено НАВЧАННЯ за програмою підвищення кваліфікації (</a:t>
            </a:r>
            <a:r>
              <a:rPr lang="uk-UA" sz="2400" b="1" dirty="0" err="1" smtClean="0">
                <a:solidFill>
                  <a:srgbClr val="002060"/>
                </a:solidFill>
              </a:rPr>
              <a:t>вебінарів</a:t>
            </a:r>
            <a:r>
              <a:rPr lang="uk-UA" sz="2400" b="1" dirty="0" smtClean="0">
                <a:solidFill>
                  <a:srgbClr val="002060"/>
                </a:solidFill>
              </a:rPr>
              <a:t>) педагогічних та науково-педагогічних працівників – </a:t>
            </a:r>
            <a:r>
              <a:rPr lang="uk-UA" sz="2400" b="1" dirty="0">
                <a:solidFill>
                  <a:srgbClr val="002060"/>
                </a:solidFill>
              </a:rPr>
              <a:t>2 </a:t>
            </a:r>
            <a:r>
              <a:rPr lang="uk-UA" sz="2400" b="1" dirty="0" smtClean="0">
                <a:solidFill>
                  <a:srgbClr val="002060"/>
                </a:solidFill>
              </a:rPr>
              <a:t>викладачами</a:t>
            </a:r>
          </a:p>
          <a:p>
            <a:pPr marL="457200" indent="-457200">
              <a:buAutoNum type="arabicPeriod"/>
            </a:pPr>
            <a:r>
              <a:rPr lang="uk-UA" sz="2400" b="1" dirty="0" smtClean="0">
                <a:solidFill>
                  <a:srgbClr val="002060"/>
                </a:solidFill>
              </a:rPr>
              <a:t>ЗДІЙСНЕНО РЕЦЕНЗУВАННЯ ЗА РІЗНИМИ НАПРЯМАМИ</a:t>
            </a:r>
            <a:r>
              <a:rPr lang="uk-UA" sz="2400" b="1" dirty="0">
                <a:solidFill>
                  <a:srgbClr val="002060"/>
                </a:solidFill>
              </a:rPr>
              <a:t> – </a:t>
            </a:r>
            <a:r>
              <a:rPr lang="uk-UA" sz="2400" b="1" dirty="0" smtClean="0">
                <a:solidFill>
                  <a:srgbClr val="002060"/>
                </a:solidFill>
              </a:rPr>
              <a:t>5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43" y="-182381"/>
            <a:ext cx="10071100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732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04900" y="76199"/>
            <a:ext cx="9980682" cy="1302895"/>
          </a:xfrm>
        </p:spPr>
        <p:txBody>
          <a:bodyPr/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ДОСЯГНЕННЯ СТУДЕНТІВ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4754" y="1663908"/>
            <a:ext cx="11287594" cy="5081666"/>
          </a:xfrm>
        </p:spPr>
        <p:txBody>
          <a:bodyPr>
            <a:normAutofit fontScale="55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uk-UA" sz="4500" b="1" dirty="0" smtClean="0">
                <a:solidFill>
                  <a:srgbClr val="002060"/>
                </a:solidFill>
              </a:rPr>
              <a:t>ІНТЕРНЕТ-ОЛІМПІАДИ З ОТРИМАННЯМ ПРИЗОВИХ МІСЦЬ – 8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500" b="1" dirty="0" smtClean="0">
                <a:solidFill>
                  <a:srgbClr val="002060"/>
                </a:solidFill>
              </a:rPr>
              <a:t>ПОШУКОВО-ДОСЛІДНИЦЬКА РОБОТА – 10 ПРОЄКТІВ СТУДЕНТІВ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500" b="1" dirty="0" smtClean="0">
                <a:solidFill>
                  <a:srgbClr val="002060"/>
                </a:solidFill>
              </a:rPr>
              <a:t>СПОРТИВНІ ПЕРЕМОГИ – 3 </a:t>
            </a:r>
            <a:endParaRPr lang="uk-UA" sz="3300" b="1" dirty="0" smtClean="0">
              <a:solidFill>
                <a:srgbClr val="002060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uk-UA" sz="4500" b="1" dirty="0" smtClean="0">
                <a:solidFill>
                  <a:srgbClr val="002060"/>
                </a:solidFill>
              </a:rPr>
              <a:t>АКТИВНА ПОЗИЦІЯ, ТВОРЧІСТЬ – 4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500" b="1" dirty="0" smtClean="0">
                <a:solidFill>
                  <a:srgbClr val="002060"/>
                </a:solidFill>
              </a:rPr>
              <a:t>ВОЛОНТЕРСЬКИЙ ЦЕНТР «МИЛОСЕРДЯ» – ПРИЗОВЕ  МІСЦЕ ТА СТАТУЕТКА  “ЗОЛОТЕ СЕРЦЕ” В ЗАГАЛЬНОМІСЬКОМУ КОНКУРСІ</a:t>
            </a:r>
          </a:p>
          <a:p>
            <a:pPr marL="742950" indent="-742950">
              <a:buFont typeface="+mj-lt"/>
              <a:buAutoNum type="arabicPeriod"/>
            </a:pPr>
            <a:r>
              <a:rPr lang="uk-UA" sz="4500" b="1" dirty="0" smtClean="0">
                <a:solidFill>
                  <a:srgbClr val="002060"/>
                </a:solidFill>
              </a:rPr>
              <a:t>ЄВРОКЛУБ «FREEDOM» –  ПРИЗОВЕ МІСЦЕ У ВСЕУКРАЇНСЬКОМУ ПРОЄКТІ ЄВРОКЛУБІВ «БУДУЄМО СУСПІЛЬСТВО СВОБОДИ, БЕЗПЕКИ ТА СПРАВЕДЛИВОСТІ», ОГОЛОШЕНИЙ ПРЕДСТАВНИЦТВОМ ЄС В УКРАЇНІ</a:t>
            </a:r>
            <a:endParaRPr lang="ru-RU" sz="4500" b="1" dirty="0" smtClean="0">
              <a:solidFill>
                <a:srgbClr val="002060"/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uk-UA" sz="4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4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uk-UA" sz="4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2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ВИХОВНА РОБОТА</a:t>
            </a:r>
            <a:endParaRPr lang="ru-RU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99607" y="1349115"/>
            <a:ext cx="11062740" cy="4957997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НАЦІОНАЛЬНО-ПАТРІОТИЧНЕ ВИХОВАННЯ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ІНФОРМАЦІЙНО-ПРОСВІТНИЦЬКА РОБОТА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>
                <a:solidFill>
                  <a:srgbClr val="002060"/>
                </a:solidFill>
                <a:latin typeface="Arial Black" panose="020B0A04020102020204" pitchFamily="34" charset="0"/>
              </a:rPr>
              <a:t>СТУДЕНТСЬКЕ САМОВРЯДУВАННЯ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РОЗВИТОК ЛІДЕРСЬКИХ ІНІЦІАТИВ МОЛОДІ ТА ФОРМУВАННЯ ЄВРОПЕЙСЬКИХ ЦІННОСТЕЙ (ЄВРОКЛУБ </a:t>
            </a:r>
            <a:r>
              <a:rPr lang="uk-UA" b="1" dirty="0">
                <a:solidFill>
                  <a:srgbClr val="002060"/>
                </a:solidFill>
                <a:latin typeface="Arial Black" panose="020B0A04020102020204" pitchFamily="34" charset="0"/>
              </a:rPr>
              <a:t>«NVMK-FREEDOM</a:t>
            </a: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»)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ФОРМУВАННЯ ЗДОРОВ’ЯЗБЕРЕЖУВАЛЬНОГО СЕРЕДОВИЩА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ВОЛОНТЕРСТВО ТА БЛАГОДІЙНІСТЬ ВЦ «МИЛОСЕРДЯ»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ПІДТРИМКА ВІЙСЬКОВИХ ЗСУ, ДФ,  ВПО, УБД ТА ЇХ РОДИН, СОЦІАЛЬНО-НЕЗАХИЩЕНИХ ВЕРСТВ НАСЕЛЕННЯ, ЛЮДЕЙ З ОСОБЛИВИМИ ПОТРЕБАМИ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СПІВПРАЦЯ З ІНШИМИ ВГО, ГО, БФ, ВОЛОНТЕРСЬКИМИ  ЦЕНТРАМИ</a:t>
            </a:r>
          </a:p>
        </p:txBody>
      </p:sp>
    </p:spTree>
    <p:extLst>
      <p:ext uri="{BB962C8B-B14F-4D97-AF65-F5344CB8AC3E}">
        <p14:creationId xmlns:p14="http://schemas.microsoft.com/office/powerpoint/2010/main" val="187807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6160"/>
            <a:ext cx="12052092" cy="1096962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РОЗВИТОК ЛІДЕРСЬКИХ ІНІЦІАТИВ </a:t>
            </a:r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СТУДЕНТСЬКОЇ МОЛОДІ</a:t>
            </a:r>
            <a:endParaRPr lang="ru-R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24" y="1394084"/>
            <a:ext cx="11922176" cy="47781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>
                <a:solidFill>
                  <a:srgbClr val="002060"/>
                </a:solidFill>
              </a:rPr>
              <a:t>П</a:t>
            </a:r>
            <a:r>
              <a:rPr lang="uk-UA" sz="2800" b="1" dirty="0" smtClean="0">
                <a:solidFill>
                  <a:srgbClr val="002060"/>
                </a:solidFill>
              </a:rPr>
              <a:t>роведено </a:t>
            </a:r>
            <a:r>
              <a:rPr lang="uk-UA" sz="2800" b="1" dirty="0" smtClean="0">
                <a:solidFill>
                  <a:srgbClr val="C00000"/>
                </a:solidFill>
              </a:rPr>
              <a:t>ФОРУМ ВОЛОНТЕРСЬКОГО ЛІДЕРСТВА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63" y="1835841"/>
            <a:ext cx="6195933" cy="477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16" y="1835841"/>
            <a:ext cx="4811843" cy="477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2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04931" y="1482699"/>
            <a:ext cx="4377128" cy="4723228"/>
          </a:xfrm>
        </p:spPr>
        <p:txBody>
          <a:bodyPr rtlCol="0">
            <a:noAutofit/>
          </a:bodyPr>
          <a:lstStyle/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b="1" dirty="0" smtClean="0">
                <a:solidFill>
                  <a:srgbClr val="002060"/>
                </a:solidFill>
              </a:rPr>
              <a:t>ГРОШОВА ДОПОМОГА військовим, нашим випускникам, важкохворим дітям в сумі більше 300 </a:t>
            </a:r>
            <a:r>
              <a:rPr lang="uk-UA" b="1" dirty="0" err="1" smtClean="0">
                <a:solidFill>
                  <a:srgbClr val="002060"/>
                </a:solidFill>
              </a:rPr>
              <a:t>тис.грн</a:t>
            </a:r>
            <a:r>
              <a:rPr lang="uk-UA" b="1" dirty="0" smtClean="0">
                <a:solidFill>
                  <a:srgbClr val="002060"/>
                </a:solidFill>
              </a:rPr>
              <a:t>  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b="1" dirty="0">
                <a:solidFill>
                  <a:srgbClr val="002060"/>
                </a:solidFill>
              </a:rPr>
              <a:t>Д</a:t>
            </a:r>
            <a:r>
              <a:rPr lang="uk-UA" b="1" dirty="0" smtClean="0">
                <a:solidFill>
                  <a:srgbClr val="002060"/>
                </a:solidFill>
              </a:rPr>
              <a:t>ОПОМОГА ВПО м. </a:t>
            </a:r>
            <a:r>
              <a:rPr lang="uk-UA" b="1" dirty="0" err="1" smtClean="0">
                <a:solidFill>
                  <a:srgbClr val="002060"/>
                </a:solidFill>
              </a:rPr>
              <a:t>Звягель</a:t>
            </a:r>
            <a:r>
              <a:rPr lang="uk-UA" b="1" dirty="0" smtClean="0">
                <a:solidFill>
                  <a:srgbClr val="002060"/>
                </a:solidFill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</a:rPr>
              <a:t>с.Бараші</a:t>
            </a:r>
            <a:r>
              <a:rPr lang="uk-UA" b="1" dirty="0" smtClean="0">
                <a:solidFill>
                  <a:srgbClr val="002060"/>
                </a:solidFill>
              </a:rPr>
              <a:t>, с. Миколаївка, с. </a:t>
            </a:r>
            <a:r>
              <a:rPr lang="uk-UA" b="1" dirty="0" err="1" smtClean="0">
                <a:solidFill>
                  <a:srgbClr val="002060"/>
                </a:solidFill>
              </a:rPr>
              <a:t>Варварівка</a:t>
            </a:r>
            <a:r>
              <a:rPr lang="uk-UA" b="1" dirty="0" smtClean="0">
                <a:solidFill>
                  <a:srgbClr val="002060"/>
                </a:solidFill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</a:rPr>
              <a:t>с.Таращанка</a:t>
            </a:r>
            <a:r>
              <a:rPr lang="uk-UA" b="1" dirty="0" smtClean="0">
                <a:solidFill>
                  <a:srgbClr val="002060"/>
                </a:solidFill>
              </a:rPr>
              <a:t> у вигляді </a:t>
            </a:r>
            <a:r>
              <a:rPr lang="uk-UA" b="1" dirty="0" err="1" smtClean="0">
                <a:solidFill>
                  <a:srgbClr val="002060"/>
                </a:solidFill>
              </a:rPr>
              <a:t>речейпродуктів</a:t>
            </a:r>
            <a:r>
              <a:rPr lang="uk-UA" b="1" dirty="0" smtClean="0">
                <a:solidFill>
                  <a:srgbClr val="002060"/>
                </a:solidFill>
              </a:rPr>
              <a:t> харчування та побутової техніки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b="1" dirty="0" smtClean="0">
                <a:solidFill>
                  <a:srgbClr val="002060"/>
                </a:solidFill>
              </a:rPr>
              <a:t>ХАРЧУВАННЯ для важкохворих пацієнтів нашої лікарні: відділення неврології, інфекції, реанімації 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b="1" dirty="0" smtClean="0">
                <a:solidFill>
                  <a:srgbClr val="002060"/>
                </a:solidFill>
              </a:rPr>
              <a:t>ТРЕНІНГИ з ПДД та БЛАГОДІЙНІ АКЦІЇ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b="1" dirty="0" smtClean="0">
                <a:solidFill>
                  <a:srgbClr val="002060"/>
                </a:solidFill>
              </a:rPr>
              <a:t>ПІДТРИМКА </a:t>
            </a:r>
            <a:r>
              <a:rPr lang="uk-UA" b="1" dirty="0" err="1" smtClean="0">
                <a:solidFill>
                  <a:srgbClr val="002060"/>
                </a:solidFill>
              </a:rPr>
              <a:t>ініциатив</a:t>
            </a:r>
            <a:r>
              <a:rPr lang="uk-UA" b="1" dirty="0" smtClean="0">
                <a:solidFill>
                  <a:srgbClr val="002060"/>
                </a:solidFill>
              </a:rPr>
              <a:t> міської громади з питань розвитку молодіжного середовища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b="1" dirty="0" smtClean="0">
                <a:solidFill>
                  <a:srgbClr val="002060"/>
                </a:solidFill>
              </a:rPr>
              <a:t>ЗАБЕЗПЕЧЕННЯ практичного навчання коледжу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65074"/>
            <a:ext cx="88519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" r="486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ЄВРОКЛУБ «NVMK-FREEDOM</a:t>
            </a:r>
            <a:r>
              <a:rPr lang="uk-UA" sz="4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4696" y="1304146"/>
            <a:ext cx="11272604" cy="1663908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0070C0"/>
                </a:solidFill>
              </a:rPr>
              <a:t>П</a:t>
            </a:r>
            <a:r>
              <a:rPr lang="uk-UA" sz="2800" b="1" dirty="0" smtClean="0">
                <a:solidFill>
                  <a:srgbClr val="0070C0"/>
                </a:solidFill>
              </a:rPr>
              <a:t>РИЗОВЕ МІСЦЕ у </a:t>
            </a:r>
            <a:r>
              <a:rPr lang="uk-UA" sz="2800" b="1" dirty="0">
                <a:solidFill>
                  <a:srgbClr val="0070C0"/>
                </a:solidFill>
              </a:rPr>
              <a:t>Всеукраїнському </a:t>
            </a:r>
            <a:r>
              <a:rPr lang="uk-UA" sz="2800" b="1" dirty="0" err="1">
                <a:solidFill>
                  <a:srgbClr val="0070C0"/>
                </a:solidFill>
              </a:rPr>
              <a:t>проєкті</a:t>
            </a:r>
            <a:r>
              <a:rPr lang="uk-UA" sz="2800" b="1" dirty="0">
                <a:solidFill>
                  <a:srgbClr val="0070C0"/>
                </a:solidFill>
              </a:rPr>
              <a:t> </a:t>
            </a:r>
            <a:r>
              <a:rPr lang="uk-UA" sz="2800" b="1" dirty="0" err="1">
                <a:solidFill>
                  <a:srgbClr val="0070C0"/>
                </a:solidFill>
              </a:rPr>
              <a:t>Євроклубів</a:t>
            </a:r>
            <a:r>
              <a:rPr lang="uk-UA" sz="2800" b="1" dirty="0">
                <a:solidFill>
                  <a:srgbClr val="0070C0"/>
                </a:solidFill>
              </a:rPr>
              <a:t> </a:t>
            </a:r>
            <a:r>
              <a:rPr lang="uk-UA" sz="2800" b="1" dirty="0">
                <a:solidFill>
                  <a:srgbClr val="C00000"/>
                </a:solidFill>
              </a:rPr>
              <a:t>«Будуємо суспільство Свободи, Безпеки та Справедливості»</a:t>
            </a:r>
            <a:r>
              <a:rPr lang="uk-UA" sz="2800" b="1" dirty="0">
                <a:solidFill>
                  <a:srgbClr val="0070C0"/>
                </a:solidFill>
              </a:rPr>
              <a:t>,</a:t>
            </a:r>
            <a:r>
              <a:rPr lang="uk-UA" sz="2800" b="1" dirty="0">
                <a:solidFill>
                  <a:srgbClr val="C00000"/>
                </a:solidFill>
              </a:rPr>
              <a:t> </a:t>
            </a:r>
            <a:r>
              <a:rPr lang="uk-UA" sz="2800" b="1" dirty="0">
                <a:solidFill>
                  <a:srgbClr val="0070C0"/>
                </a:solidFill>
              </a:rPr>
              <a:t>оголошений Представництвом ЄС в Україні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89" b="10607"/>
          <a:stretch/>
        </p:blipFill>
        <p:spPr bwMode="auto">
          <a:xfrm>
            <a:off x="1094282" y="2818150"/>
            <a:ext cx="10208302" cy="403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9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alibri"/>
              <a:buNone/>
            </a:pPr>
            <a:r>
              <a:rPr lang="uk-UA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БІБЛІОТЕКА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83;p23"/>
          <p:cNvSpPr txBox="1">
            <a:spLocks/>
          </p:cNvSpPr>
          <p:nvPr/>
        </p:nvSpPr>
        <p:spPr>
          <a:xfrm>
            <a:off x="509666" y="1196640"/>
            <a:ext cx="11227632" cy="53996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0000" tIns="45000" rIns="90000" bIns="45000" rtlCol="0" anchor="t" anchorCtr="0">
            <a:normAutofit fontScale="96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343080" indent="-343080" algn="just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структурний  інформаційний та культурно-освітній підрозділ</a:t>
            </a:r>
            <a:endParaRPr lang="uk-UA" sz="30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змістовною є електронна </a:t>
            </a:r>
            <a:r>
              <a:rPr lang="uk-UA" sz="3000" b="1" dirty="0" err="1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бібіліотека</a:t>
            </a: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uk-UA" sz="30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НАВЧАЛЬНІЙ ХМАРІ</a:t>
            </a:r>
            <a:endParaRPr lang="uk-UA" sz="3000" dirty="0" smtClean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проводяться книжкові та тематичні виставки</a:t>
            </a:r>
            <a:endParaRPr lang="uk-UA" sz="30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3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</a:t>
            </a: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часть в культурно-масових заходах</a:t>
            </a:r>
            <a:endParaRPr lang="uk-UA" sz="30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переведений фонд бібліотеки на систему УДК</a:t>
            </a:r>
            <a:endParaRPr lang="uk-UA" sz="30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книжковий фонд на </a:t>
            </a:r>
            <a:r>
              <a:rPr lang="uk-UA" sz="30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29.08.23 р.</a:t>
            </a:r>
            <a:r>
              <a:rPr lang="uk-UA" sz="3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складає</a:t>
            </a:r>
          </a:p>
          <a:p>
            <a:pPr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ü"/>
            </a:pPr>
            <a:r>
              <a:rPr lang="uk-UA" sz="33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12294 примірників всього</a:t>
            </a:r>
          </a:p>
          <a:p>
            <a:pPr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ü"/>
            </a:pPr>
            <a:r>
              <a:rPr lang="uk-UA" sz="33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8401 – медичної та природничо-наукової літератури</a:t>
            </a:r>
          </a:p>
          <a:p>
            <a:pPr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ü"/>
            </a:pPr>
            <a:r>
              <a:rPr lang="uk-UA" sz="33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864 – художньої літератури</a:t>
            </a:r>
          </a:p>
          <a:p>
            <a:pPr>
              <a:lnSpc>
                <a:spcPct val="100000"/>
              </a:lnSpc>
              <a:spcBef>
                <a:spcPts val="601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ü"/>
            </a:pPr>
            <a:r>
              <a:rPr lang="uk-UA" sz="33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1477 –підручників  для 10-11 класів</a:t>
            </a:r>
            <a:endParaRPr lang="uk-UA" sz="3300" dirty="0" smtClean="0">
              <a:solidFill>
                <a:srgbClr val="0070C0"/>
              </a:solidFill>
              <a:sym typeface="Arial"/>
            </a:endParaRPr>
          </a:p>
          <a:p>
            <a:pPr indent="0" algn="just">
              <a:lnSpc>
                <a:spcPct val="100000"/>
              </a:lnSpc>
              <a:spcBef>
                <a:spcPts val="641"/>
              </a:spcBef>
              <a:buSzPct val="100000"/>
              <a:buFont typeface="Arial"/>
              <a:buNone/>
            </a:pPr>
            <a:endParaRPr lang="uk-UA" sz="32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algn="just">
              <a:lnSpc>
                <a:spcPct val="100000"/>
              </a:lnSpc>
              <a:spcBef>
                <a:spcPts val="641"/>
              </a:spcBef>
              <a:buSzPct val="100000"/>
              <a:buFont typeface="Arial"/>
              <a:buNone/>
            </a:pPr>
            <a:endParaRPr lang="uk-UA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002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197" y="0"/>
            <a:ext cx="7919804" cy="1137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82" y="5770420"/>
            <a:ext cx="5111646" cy="108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131" y="1098822"/>
            <a:ext cx="9343869" cy="4688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416" y="6049097"/>
            <a:ext cx="44862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43" y="12700"/>
            <a:ext cx="1792288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02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43" y="0"/>
            <a:ext cx="11815762" cy="125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93" y="1138080"/>
            <a:ext cx="11141074" cy="561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78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843" y="76200"/>
            <a:ext cx="11812249" cy="1096962"/>
          </a:xfrm>
        </p:spPr>
        <p:txBody>
          <a:bodyPr rtlCol="0">
            <a:noAutofit/>
          </a:bodyPr>
          <a:lstStyle/>
          <a:p>
            <a:pPr algn="ctr" rtl="0"/>
            <a:r>
              <a:rPr lang="uk-UA" sz="4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ПРАЦЕВЛАШТУВАННЯ ВИПУСКНИКІВ</a:t>
            </a:r>
            <a:endParaRPr lang="uk-U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Місце для вмісту 5" descr="Звичайна стовпчаста діаграма зі значеннями 3 рядів для 4 категорій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8518694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5" y="1292902"/>
            <a:ext cx="11452484" cy="553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0" y="0"/>
            <a:ext cx="11815762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068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883" y="-1"/>
            <a:ext cx="5501390" cy="1184223"/>
          </a:xfrm>
        </p:spPr>
        <p:txBody>
          <a:bodyPr>
            <a:normAutofit/>
          </a:bodyPr>
          <a:lstStyle/>
          <a:p>
            <a:pPr algn="ctr"/>
            <a:r>
              <a:rPr lang="uk-UA" sz="2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ЗАХОДИ БПР – КОЛЕДЖ Є </a:t>
            </a:r>
            <a:r>
              <a:rPr lang="uk-UA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ПРОВАЙДЕРОМ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9744" y="1304144"/>
            <a:ext cx="5246558" cy="4868055"/>
          </a:xfrm>
        </p:spPr>
        <p:txBody>
          <a:bodyPr>
            <a:normAutofit fontScale="92500" lnSpcReduction="10000"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Призначена Уповноважена особа </a:t>
            </a:r>
            <a:r>
              <a:rPr lang="uk-UA" sz="2800" b="1" dirty="0">
                <a:solidFill>
                  <a:srgbClr val="002060"/>
                </a:solidFill>
              </a:rPr>
              <a:t>з питань </a:t>
            </a:r>
            <a:r>
              <a:rPr lang="uk-UA" sz="2800" b="1" dirty="0" smtClean="0">
                <a:solidFill>
                  <a:srgbClr val="002060"/>
                </a:solidFill>
              </a:rPr>
              <a:t>БПР</a:t>
            </a:r>
          </a:p>
          <a:p>
            <a:r>
              <a:rPr lang="uk-UA" sz="2800" b="1" dirty="0" smtClean="0">
                <a:solidFill>
                  <a:srgbClr val="002060"/>
                </a:solidFill>
              </a:rPr>
              <a:t>Цикли спеціалізації, ТУ, тренінги, стажування</a:t>
            </a:r>
          </a:p>
          <a:p>
            <a:r>
              <a:rPr lang="uk-UA" sz="2800" b="1" dirty="0" smtClean="0">
                <a:solidFill>
                  <a:srgbClr val="002060"/>
                </a:solidFill>
              </a:rPr>
              <a:t>Оновлені програми циклів </a:t>
            </a:r>
          </a:p>
          <a:p>
            <a:r>
              <a:rPr lang="uk-UA" sz="2800" b="1" dirty="0" smtClean="0">
                <a:solidFill>
                  <a:srgbClr val="002060"/>
                </a:solidFill>
              </a:rPr>
              <a:t>Залучення до активної співпраці </a:t>
            </a:r>
            <a:r>
              <a:rPr lang="uk-UA" sz="2800" b="1" dirty="0" err="1" smtClean="0">
                <a:solidFill>
                  <a:srgbClr val="002060"/>
                </a:solidFill>
              </a:rPr>
              <a:t>стейкхолдерів</a:t>
            </a:r>
            <a:r>
              <a:rPr lang="uk-UA" sz="2800" b="1" dirty="0" smtClean="0">
                <a:solidFill>
                  <a:srgbClr val="002060"/>
                </a:solidFill>
              </a:rPr>
              <a:t>, працівників ОЗ</a:t>
            </a:r>
          </a:p>
          <a:p>
            <a:r>
              <a:rPr lang="uk-UA" sz="2800" b="1" dirty="0" smtClean="0">
                <a:solidFill>
                  <a:srgbClr val="002060"/>
                </a:solidFill>
              </a:rPr>
              <a:t>Моніторинг зацікавленості в ТУ, інших видах послуг</a:t>
            </a:r>
          </a:p>
          <a:p>
            <a:r>
              <a:rPr lang="uk-UA" sz="2800" b="1" dirty="0" smtClean="0">
                <a:solidFill>
                  <a:srgbClr val="002060"/>
                </a:solidFill>
              </a:rPr>
              <a:t>Орієнтація на замовника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36104" y="1124262"/>
            <a:ext cx="5981075" cy="4868055"/>
          </a:xfrm>
        </p:spPr>
        <p:txBody>
          <a:bodyPr>
            <a:normAutofit fontScale="92500" lnSpcReduction="10000"/>
          </a:bodyPr>
          <a:lstStyle/>
          <a:p>
            <a:pPr marL="0" indent="0" algn="ctr" fontAlgn="b">
              <a:spcBef>
                <a:spcPts val="0"/>
              </a:spcBef>
              <a:buNone/>
            </a:pPr>
            <a:endParaRPr lang="ru-RU" sz="1600" dirty="0">
              <a:latin typeface="Arial"/>
            </a:endParaRPr>
          </a:p>
          <a:p>
            <a:pPr marL="0" indent="0" algn="ctr" fontAlgn="b">
              <a:spcBef>
                <a:spcPts val="0"/>
              </a:spcBef>
              <a:buNone/>
            </a:pPr>
            <a:r>
              <a:rPr lang="uk-UA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591147"/>
              </p:ext>
            </p:extLst>
          </p:nvPr>
        </p:nvGraphicFramePr>
        <p:xfrm>
          <a:off x="5651292" y="149900"/>
          <a:ext cx="6540708" cy="6550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580"/>
                <a:gridCol w="2161567"/>
                <a:gridCol w="2193561"/>
              </a:tblGrid>
              <a:tr h="7053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Загальний  фонд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2021 р. (грн)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2022</a:t>
                      </a:r>
                      <a:r>
                        <a:rPr lang="uk-UA" baseline="0" dirty="0" smtClean="0"/>
                        <a:t> р. </a:t>
                      </a:r>
                      <a:r>
                        <a:rPr lang="uk-UA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(грн)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1007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2110 та 2120 зарплата </a:t>
                      </a:r>
                      <a:endParaRPr lang="ru-RU" sz="1400" dirty="0" smtClean="0">
                        <a:latin typeface="Arial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15 481/</a:t>
                      </a:r>
                      <a:r>
                        <a:rPr lang="uk-UA" sz="1800" b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11 5410,49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14 250/14 250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53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2240 ком. послуги</a:t>
                      </a:r>
                      <a:endParaRPr lang="ru-RU" sz="1400" dirty="0" smtClean="0">
                        <a:latin typeface="Arial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6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uk-UA" sz="1800" b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858,51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53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Всього</a:t>
                      </a:r>
                      <a:endParaRPr lang="ru-RU" sz="1400" dirty="0" smtClean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13400,00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14 250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04407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C00000"/>
                          </a:solidFill>
                        </a:rPr>
                        <a:t>Спеціальний фонд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2021 р. (грн)</a:t>
                      </a:r>
                      <a:endParaRPr lang="ru-RU" sz="18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</a:rPr>
                        <a:t>2022</a:t>
                      </a:r>
                      <a:r>
                        <a:rPr lang="uk-UA" sz="1600" b="1" baseline="0" dirty="0" smtClean="0">
                          <a:solidFill>
                            <a:srgbClr val="C00000"/>
                          </a:solidFill>
                        </a:rPr>
                        <a:t> р. </a:t>
                      </a: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(грн)</a:t>
                      </a:r>
                      <a:endParaRPr lang="ru-RU" sz="1600" b="1" dirty="0" smtClean="0">
                        <a:solidFill>
                          <a:srgbClr val="C00000"/>
                        </a:solidFill>
                        <a:latin typeface="Arial"/>
                      </a:endParaRPr>
                    </a:p>
                  </a:txBody>
                  <a:tcPr/>
                </a:tc>
              </a:tr>
              <a:tr h="7053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2110 зарплата </a:t>
                      </a:r>
                      <a:endParaRPr lang="ru-RU" sz="1400" dirty="0" smtClean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146 821,81</a:t>
                      </a:r>
                      <a:endParaRPr lang="ru-RU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115 599,05</a:t>
                      </a:r>
                      <a:endParaRPr lang="ru-RU" b="1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044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2120 нарахування</a:t>
                      </a:r>
                      <a:endParaRPr lang="ru-RU" sz="1400" dirty="0" smtClean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30 346,14</a:t>
                      </a:r>
                      <a:endParaRPr lang="ru-RU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20 450,85</a:t>
                      </a:r>
                      <a:endParaRPr lang="ru-RU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53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2240 комунальні послуги</a:t>
                      </a:r>
                      <a:endParaRPr lang="ru-RU" sz="1400" dirty="0" smtClean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53 700</a:t>
                      </a:r>
                      <a:endParaRPr lang="ru-RU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55 000</a:t>
                      </a:r>
                      <a:endParaRPr lang="ru-RU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007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Всього</a:t>
                      </a:r>
                      <a:endParaRPr lang="ru-RU" sz="1400" dirty="0" smtClean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  <a:r>
                        <a:rPr lang="uk-UA" b="1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950/</a:t>
                      </a:r>
                    </a:p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</a:t>
                      </a:r>
                      <a:r>
                        <a:rPr lang="uk-UA" b="1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985,25</a:t>
                      </a:r>
                      <a:endParaRPr lang="ru-RU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312 480/</a:t>
                      </a:r>
                    </a:p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191 019,90 </a:t>
                      </a:r>
                      <a:r>
                        <a:rPr lang="uk-UA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(190 179,15)</a:t>
                      </a:r>
                      <a:endParaRPr lang="ru-RU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1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4910" y="254833"/>
            <a:ext cx="117972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C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Фінансове забезпечення діяльності </a:t>
            </a:r>
            <a:endParaRPr lang="ru-RU" sz="4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10917819"/>
              </p:ext>
            </p:extLst>
          </p:nvPr>
        </p:nvGraphicFramePr>
        <p:xfrm>
          <a:off x="689547" y="1289148"/>
          <a:ext cx="10792918" cy="544943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919649"/>
                <a:gridCol w="2761773"/>
                <a:gridCol w="1349723"/>
                <a:gridCol w="2761773"/>
              </a:tblGrid>
              <a:tr h="31391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Видатки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2400" dirty="0">
                          <a:effectLst/>
                        </a:rPr>
                        <a:t>2022 рік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46" marR="2904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Обласний бюджет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Освітня субвенція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313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тис.грн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тис.грн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627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Заробітна плата та нарахування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7099,7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68,0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964,9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313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Комунальні послуги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464,7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627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Стипендіальне забезпечення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2364,1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22,5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627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Компенсація харчування дітей-сиріт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254,8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627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Предмети, матеріали, обладнання та інвентар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87,8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627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послуг</a:t>
                      </a: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(крім комунальних)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117,2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313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інші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57,6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  <a:tr h="627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Загальний обсяг фінансування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10445,9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0215" algn="l"/>
                        </a:tabLst>
                      </a:pPr>
                      <a:r>
                        <a:rPr lang="uk-UA" sz="18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964,9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046" marR="2904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4910" y="254833"/>
            <a:ext cx="117972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C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Фінансове забезпечення діяльності </a:t>
            </a:r>
            <a:endParaRPr lang="ru-RU" sz="4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89351" y="1304144"/>
            <a:ext cx="10193311" cy="4868055"/>
          </a:xfrm>
        </p:spPr>
        <p:txBody>
          <a:bodyPr>
            <a:no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Відповідно до затвердженого Положення про стипендіальне забезпечення студентів встановлено ліміт  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r>
              <a:rPr lang="ru-RU" b="1" dirty="0" err="1">
                <a:solidFill>
                  <a:srgbClr val="002060"/>
                </a:solidFill>
              </a:rPr>
              <a:t>стипендіатів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uk-UA" b="1" dirty="0">
                <a:solidFill>
                  <a:srgbClr val="002060"/>
                </a:solidFill>
              </a:rPr>
              <a:t>– 45%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яким</a:t>
            </a:r>
            <a:r>
              <a:rPr lang="ru-RU" b="1" dirty="0">
                <a:solidFill>
                  <a:srgbClr val="002060"/>
                </a:solidFill>
              </a:rPr>
              <a:t> буде </a:t>
            </a:r>
            <a:r>
              <a:rPr lang="ru-RU" b="1" dirty="0" err="1">
                <a:solidFill>
                  <a:srgbClr val="002060"/>
                </a:solidFill>
              </a:rPr>
              <a:t>призначатися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академічна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стипендія</a:t>
            </a:r>
            <a:r>
              <a:rPr lang="ru-RU" b="1" dirty="0">
                <a:solidFill>
                  <a:srgbClr val="002060"/>
                </a:solidFill>
              </a:rPr>
              <a:t> за результатами семестрового </a:t>
            </a:r>
            <a:r>
              <a:rPr lang="ru-RU" b="1" dirty="0" err="1">
                <a:solidFill>
                  <a:srgbClr val="002060"/>
                </a:solidFill>
              </a:rPr>
              <a:t>навчання</a:t>
            </a:r>
            <a:r>
              <a:rPr lang="uk-UA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У </a:t>
            </a:r>
            <a:r>
              <a:rPr lang="uk-UA" b="1" dirty="0">
                <a:solidFill>
                  <a:srgbClr val="002060"/>
                </a:solidFill>
              </a:rPr>
              <a:t>2022 році </a:t>
            </a:r>
            <a:r>
              <a:rPr lang="uk-UA" b="1" dirty="0" smtClean="0">
                <a:solidFill>
                  <a:srgbClr val="002060"/>
                </a:solidFill>
              </a:rPr>
              <a:t>у </a:t>
            </a:r>
            <a:r>
              <a:rPr lang="uk-UA" b="1" dirty="0">
                <a:solidFill>
                  <a:srgbClr val="002060"/>
                </a:solidFill>
              </a:rPr>
              <a:t>коледжі забезпечено стипендіальні виплати  за рахунок </a:t>
            </a:r>
            <a:r>
              <a:rPr lang="uk-UA" b="1" dirty="0" smtClean="0">
                <a:solidFill>
                  <a:srgbClr val="002060"/>
                </a:solidFill>
              </a:rPr>
              <a:t>бюджету: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b="1" dirty="0">
                <a:solidFill>
                  <a:srgbClr val="002060"/>
                </a:solidFill>
              </a:rPr>
              <a:t>- </a:t>
            </a:r>
            <a:r>
              <a:rPr lang="uk-UA" b="1" dirty="0" smtClean="0">
                <a:solidFill>
                  <a:srgbClr val="002060"/>
                </a:solidFill>
              </a:rPr>
              <a:t>кількість </a:t>
            </a:r>
            <a:r>
              <a:rPr lang="uk-UA" b="1" dirty="0">
                <a:solidFill>
                  <a:srgbClr val="002060"/>
                </a:solidFill>
              </a:rPr>
              <a:t>студентів, які отримують мінімальну академічну стипендію – 81 особа;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b="1" dirty="0">
                <a:solidFill>
                  <a:srgbClr val="002060"/>
                </a:solidFill>
              </a:rPr>
              <a:t>- кількість студентів, які отримують підвищену академічну стипендію за досягнення особливих успіхів в навчанні – 5 осіб;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b="1" dirty="0">
                <a:solidFill>
                  <a:srgbClr val="002060"/>
                </a:solidFill>
              </a:rPr>
              <a:t>- кількість стипендіатів, які отримують соціальні стипендії (діти, які належать до осіб з інвалідністю, діти, чиї батьки визнані учасниками бойових дій, діти-сироти, діти з малозабезпечених сімей) – 44 особи;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43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400" b="1" dirty="0">
                <a:solidFill>
                  <a:srgbClr val="002060"/>
                </a:solidFill>
              </a:rPr>
              <a:t>Надходження спеціального фонду в 2022 році склали:</a:t>
            </a:r>
            <a:endParaRPr lang="ru-RU" sz="2400" b="1" dirty="0">
              <a:solidFill>
                <a:srgbClr val="002060"/>
              </a:solidFill>
            </a:endParaRPr>
          </a:p>
          <a:p>
            <a:pPr lvl="0"/>
            <a:r>
              <a:rPr lang="uk-UA" sz="2400" b="1" dirty="0">
                <a:solidFill>
                  <a:srgbClr val="002060"/>
                </a:solidFill>
              </a:rPr>
              <a:t>надходження від плати за послуги, що надаються бюджетною установою згідно з їх основною діяльністю (плата за навчання) – 1879,1 </a:t>
            </a:r>
            <a:r>
              <a:rPr lang="uk-UA" sz="2400" b="1" dirty="0" err="1">
                <a:solidFill>
                  <a:srgbClr val="002060"/>
                </a:solidFill>
              </a:rPr>
              <a:t>тис.грн</a:t>
            </a:r>
            <a:r>
              <a:rPr lang="uk-UA" sz="2400" b="1" dirty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pPr lvl="0"/>
            <a:r>
              <a:rPr lang="uk-UA" sz="2400" b="1" dirty="0">
                <a:solidFill>
                  <a:srgbClr val="002060"/>
                </a:solidFill>
              </a:rPr>
              <a:t>надходження бюджетної установи від додаткової (господарської) діяльності (плата за гуртожиток) – 598,5 </a:t>
            </a:r>
            <a:r>
              <a:rPr lang="uk-UA" sz="2400" b="1" dirty="0" err="1">
                <a:solidFill>
                  <a:srgbClr val="002060"/>
                </a:solidFill>
              </a:rPr>
              <a:t>тис.грн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uk-UA" sz="2400" b="1" dirty="0">
                <a:solidFill>
                  <a:srgbClr val="0070C0"/>
                </a:solidFill>
              </a:rPr>
              <a:t>Видатки спеціального фонду спрямовано на:  </a:t>
            </a:r>
            <a:endParaRPr lang="ru-RU" sz="2400" b="1" dirty="0">
              <a:solidFill>
                <a:srgbClr val="0070C0"/>
              </a:solidFill>
            </a:endParaRPr>
          </a:p>
          <a:p>
            <a:pPr lvl="0"/>
            <a:r>
              <a:rPr lang="uk-UA" sz="2400" b="1" dirty="0">
                <a:solidFill>
                  <a:srgbClr val="0070C0"/>
                </a:solidFill>
              </a:rPr>
              <a:t>оплату праці з нарахуваннями – 2012,8 </a:t>
            </a:r>
            <a:r>
              <a:rPr lang="uk-UA" sz="2400" b="1" dirty="0" err="1">
                <a:solidFill>
                  <a:srgbClr val="0070C0"/>
                </a:solidFill>
              </a:rPr>
              <a:t>тис.грн</a:t>
            </a:r>
            <a:r>
              <a:rPr lang="uk-UA" sz="2400" b="1" dirty="0">
                <a:solidFill>
                  <a:srgbClr val="0070C0"/>
                </a:solidFill>
              </a:rPr>
              <a:t>. – 93%, </a:t>
            </a:r>
            <a:endParaRPr lang="ru-RU" sz="2400" b="1" dirty="0">
              <a:solidFill>
                <a:srgbClr val="0070C0"/>
              </a:solidFill>
            </a:endParaRPr>
          </a:p>
          <a:p>
            <a:pPr lvl="0"/>
            <a:r>
              <a:rPr lang="uk-UA" sz="2400" b="1" dirty="0">
                <a:solidFill>
                  <a:srgbClr val="0070C0"/>
                </a:solidFill>
              </a:rPr>
              <a:t>оплату  енергоносіїв – 61,6 </a:t>
            </a:r>
            <a:r>
              <a:rPr lang="uk-UA" sz="2400" b="1" dirty="0" err="1">
                <a:solidFill>
                  <a:srgbClr val="0070C0"/>
                </a:solidFill>
              </a:rPr>
              <a:t>тис.грн</a:t>
            </a:r>
            <a:r>
              <a:rPr lang="uk-UA" sz="2400" b="1" dirty="0">
                <a:solidFill>
                  <a:srgbClr val="0070C0"/>
                </a:solidFill>
              </a:rPr>
              <a:t> – 3%,</a:t>
            </a:r>
            <a:endParaRPr lang="ru-RU" sz="2400" b="1" dirty="0">
              <a:solidFill>
                <a:srgbClr val="0070C0"/>
              </a:solidFill>
            </a:endParaRPr>
          </a:p>
          <a:p>
            <a:r>
              <a:rPr lang="uk-UA" sz="2400" b="1" dirty="0">
                <a:solidFill>
                  <a:srgbClr val="0070C0"/>
                </a:solidFill>
              </a:rPr>
              <a:t>інші видатки – 92,4 </a:t>
            </a:r>
            <a:r>
              <a:rPr lang="uk-UA" sz="2400" b="1" dirty="0" err="1">
                <a:solidFill>
                  <a:srgbClr val="0070C0"/>
                </a:solidFill>
              </a:rPr>
              <a:t>тис.грн</a:t>
            </a:r>
            <a:r>
              <a:rPr lang="uk-UA" sz="2400" b="1" dirty="0">
                <a:solidFill>
                  <a:srgbClr val="0070C0"/>
                </a:solidFill>
              </a:rPr>
              <a:t> – 4%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21521"/>
            <a:ext cx="11796712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99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928" y="256108"/>
            <a:ext cx="9248931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911;p27"/>
          <p:cNvSpPr txBox="1">
            <a:spLocks noGrp="1"/>
          </p:cNvSpPr>
          <p:nvPr>
            <p:ph idx="1"/>
          </p:nvPr>
        </p:nvSpPr>
        <p:spPr>
          <a:xfrm>
            <a:off x="794479" y="1213371"/>
            <a:ext cx="10837888" cy="5337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fontScale="52500" lnSpcReduction="20000"/>
          </a:bodyPr>
          <a:lstStyle/>
          <a:p>
            <a:pPr marL="343080" marR="0" lvl="0" indent="-3430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5300" b="1" i="0" u="none" strike="noStrike" cap="none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обліковується кількість студентів на приписну комісію (постановка на військовий облік</a:t>
            </a:r>
            <a:r>
              <a:rPr lang="uk-UA" sz="5300" b="1" i="0" u="none" strike="noStrike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) з проходженням медичної комісії</a:t>
            </a:r>
            <a:endParaRPr sz="53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43080" marR="0" lvl="0" indent="-343080" algn="just" rtl="0">
              <a:lnSpc>
                <a:spcPct val="100000"/>
              </a:lnSpc>
              <a:spcBef>
                <a:spcPts val="102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5300" b="1" i="0" u="none" strike="noStrike" cap="none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систематично контролюється санітарний стан гуртожитку (кімнати, харчоблок, </a:t>
            </a:r>
            <a:r>
              <a:rPr lang="uk-UA" sz="5300" b="1" i="0" u="none" strike="noStrike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санвузли) та навчальних корпусів</a:t>
            </a:r>
            <a:endParaRPr sz="53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43080" marR="0" lvl="0" indent="-343080" algn="just" rtl="0">
              <a:lnSpc>
                <a:spcPct val="100000"/>
              </a:lnSpc>
              <a:spcBef>
                <a:spcPts val="102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з</a:t>
            </a:r>
            <a:r>
              <a:rPr lang="uk-UA" sz="5300" b="1" i="0" u="none" strike="noStrike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дійснюється поточний </a:t>
            </a:r>
            <a:r>
              <a:rPr lang="uk-UA" sz="5300" b="1" i="0" u="none" strike="noStrike" cap="none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санітарний нагляд за навчальними приміщеннями</a:t>
            </a:r>
            <a:endParaRPr sz="53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43080" marR="0" lvl="0" indent="-343080" algn="just" rtl="0">
              <a:lnSpc>
                <a:spcPct val="100000"/>
              </a:lnSpc>
              <a:spcBef>
                <a:spcPts val="102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з</a:t>
            </a:r>
            <a:r>
              <a:rPr lang="uk-UA" sz="5300" b="1" i="0" u="none" strike="noStrike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абезпечено дотримання </a:t>
            </a:r>
            <a:r>
              <a:rPr lang="uk-UA" sz="5300" b="1" i="0" u="none" strike="noStrike" cap="none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санітарно-гігієнічних вимог у буфеті, якість харчування </a:t>
            </a:r>
            <a:endParaRPr sz="53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43080" lvl="0" indent="-343080" algn="just">
              <a:spcBef>
                <a:spcPts val="102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53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ведеться</a:t>
            </a:r>
            <a:r>
              <a:rPr lang="ru-RU" sz="53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робота з </a:t>
            </a:r>
            <a:r>
              <a:rPr lang="ru-RU" sz="5300" b="1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оцифрування</a:t>
            </a:r>
            <a:r>
              <a:rPr lang="ru-RU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sz="5300" b="1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медичної</a:t>
            </a:r>
            <a:r>
              <a:rPr lang="ru-RU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sz="5300" b="1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інформації</a:t>
            </a:r>
            <a:r>
              <a:rPr lang="ru-RU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endParaRPr lang="ru-RU" sz="5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lvl="0" indent="-343080" algn="just">
              <a:spcBef>
                <a:spcPts val="102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ru-RU" sz="5300" b="1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документообіг</a:t>
            </a:r>
            <a:r>
              <a:rPr lang="ru-RU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sz="5300" b="1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пільгової</a:t>
            </a:r>
            <a:r>
              <a:rPr lang="ru-RU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sz="5300" b="1" dirty="0" err="1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категорії</a:t>
            </a:r>
            <a:r>
              <a:rPr lang="ru-RU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sz="53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студентів</a:t>
            </a:r>
            <a:endParaRPr lang="ru-RU" sz="5300" b="1" dirty="0" smtClean="0">
              <a:solidFill>
                <a:srgbClr val="00206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43080" lvl="0" indent="-343080" algn="just">
              <a:spcBef>
                <a:spcPts val="102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uk-UA" sz="5300" b="1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к</a:t>
            </a:r>
            <a:r>
              <a:rPr lang="uk-UA" sz="53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онтролюється проходження ПРАЦІВНИКАМИ КОЛЕДЖУ </a:t>
            </a:r>
            <a:r>
              <a:rPr lang="uk-UA" sz="53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щорічний обов'язковий медичний огляд</a:t>
            </a:r>
            <a:endParaRPr lang="ru-RU" sz="53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859"/>
              </a:spcBef>
              <a:spcAft>
                <a:spcPts val="0"/>
              </a:spcAft>
              <a:buSzPct val="100000"/>
              <a:buFont typeface="Arial"/>
              <a:buNone/>
            </a:pPr>
            <a:endParaRPr sz="4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859"/>
              </a:spcBef>
              <a:spcAft>
                <a:spcPts val="0"/>
              </a:spcAft>
              <a:buSzPct val="100000"/>
              <a:buFont typeface="Arial"/>
              <a:buNone/>
            </a:pPr>
            <a:endParaRPr sz="4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859"/>
              </a:spcBef>
              <a:spcAft>
                <a:spcPts val="0"/>
              </a:spcAft>
              <a:buSzPct val="100000"/>
              <a:buFont typeface="Arial"/>
              <a:buNone/>
            </a:pPr>
            <a:endParaRPr sz="4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SzPct val="1000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SzPct val="1000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47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59829" y="1394086"/>
            <a:ext cx="11932170" cy="4242216"/>
          </a:xfrm>
        </p:spPr>
        <p:txBody>
          <a:bodyPr>
            <a:normAutofit fontScale="92500"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                                                               </a:t>
            </a:r>
            <a:r>
              <a:rPr lang="uk-UA" sz="2600" b="1" dirty="0" smtClean="0">
                <a:solidFill>
                  <a:srgbClr val="0070C0"/>
                </a:solidFill>
              </a:rPr>
              <a:t>ТЕРИТОРІЯ </a:t>
            </a:r>
            <a:r>
              <a:rPr lang="uk-UA" sz="2600" b="1" dirty="0">
                <a:solidFill>
                  <a:srgbClr val="0070C0"/>
                </a:solidFill>
              </a:rPr>
              <a:t>ЗАКЛАДУ ОСВІТИ складає </a:t>
            </a:r>
            <a:r>
              <a:rPr lang="uk-UA" sz="2600" b="1" dirty="0" smtClean="0">
                <a:solidFill>
                  <a:srgbClr val="0070C0"/>
                </a:solidFill>
              </a:rPr>
              <a:t>1,288г</a:t>
            </a:r>
            <a:r>
              <a:rPr lang="en-US" sz="2600" b="1" dirty="0">
                <a:solidFill>
                  <a:srgbClr val="0070C0"/>
                </a:solidFill>
              </a:rPr>
              <a:t>a</a:t>
            </a:r>
            <a:endParaRPr lang="uk-UA" sz="2600" b="1" dirty="0" smtClean="0">
              <a:solidFill>
                <a:srgbClr val="0070C0"/>
              </a:solidFill>
            </a:endParaRPr>
          </a:p>
          <a:p>
            <a:r>
              <a:rPr lang="uk-UA" sz="2600" b="1" dirty="0" smtClean="0">
                <a:solidFill>
                  <a:srgbClr val="0070C0"/>
                </a:solidFill>
              </a:rPr>
              <a:t>                                                           ЗАГАЛЬНА </a:t>
            </a:r>
            <a:r>
              <a:rPr lang="uk-UA" sz="2600" b="1" dirty="0">
                <a:solidFill>
                  <a:srgbClr val="0070C0"/>
                </a:solidFill>
              </a:rPr>
              <a:t>ПЛОЩА СПОРУД </a:t>
            </a:r>
            <a:r>
              <a:rPr lang="ru-RU" sz="2600" b="1" dirty="0">
                <a:solidFill>
                  <a:srgbClr val="0070C0"/>
                </a:solidFill>
              </a:rPr>
              <a:t>– </a:t>
            </a:r>
            <a:r>
              <a:rPr lang="uk-UA" sz="2600" b="1" dirty="0">
                <a:solidFill>
                  <a:srgbClr val="C00000"/>
                </a:solidFill>
              </a:rPr>
              <a:t>3151,2 </a:t>
            </a:r>
            <a:r>
              <a:rPr lang="uk-UA" sz="2800" b="1" dirty="0" err="1">
                <a:solidFill>
                  <a:srgbClr val="C00000"/>
                </a:solidFill>
              </a:rPr>
              <a:t>кв.м</a:t>
            </a:r>
            <a:r>
              <a:rPr lang="uk-UA" sz="2800" b="1" dirty="0" smtClean="0">
                <a:solidFill>
                  <a:srgbClr val="002060"/>
                </a:solidFill>
              </a:rPr>
              <a:t>.</a:t>
            </a:r>
            <a:endParaRPr lang="uk-UA" sz="2800" b="1" dirty="0">
              <a:solidFill>
                <a:srgbClr val="002060"/>
              </a:solidFill>
            </a:endParaRPr>
          </a:p>
          <a:p>
            <a:endParaRPr lang="uk-UA" sz="2400" b="1" dirty="0" smtClean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       </a:t>
            </a:r>
            <a:r>
              <a:rPr lang="uk-UA" sz="2800" b="1" dirty="0" smtClean="0">
                <a:solidFill>
                  <a:srgbClr val="002060"/>
                </a:solidFill>
              </a:rPr>
              <a:t>До </a:t>
            </a:r>
            <a:r>
              <a:rPr lang="uk-UA" sz="2800" b="1" dirty="0">
                <a:solidFill>
                  <a:srgbClr val="002060"/>
                </a:solidFill>
              </a:rPr>
              <a:t>матеріально-технічної бази належить комплекс будівель: </a:t>
            </a:r>
            <a:endParaRPr lang="ru-RU" sz="2800" b="1" dirty="0">
              <a:solidFill>
                <a:srgbClr val="002060"/>
              </a:solidFill>
            </a:endParaRPr>
          </a:p>
          <a:p>
            <a:pPr lvl="0"/>
            <a:r>
              <a:rPr lang="uk-UA" sz="2800" b="1" dirty="0">
                <a:solidFill>
                  <a:srgbClr val="002060"/>
                </a:solidFill>
              </a:rPr>
              <a:t> </a:t>
            </a:r>
            <a:r>
              <a:rPr lang="uk-UA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</a:rPr>
              <a:t>навчальний </a:t>
            </a:r>
            <a:r>
              <a:rPr lang="uk-UA" sz="2400" b="1" dirty="0">
                <a:solidFill>
                  <a:srgbClr val="0070C0"/>
                </a:solidFill>
              </a:rPr>
              <a:t>корпус №1 (вул. І.Мамайчука,10) 1963 р. побудови, </a:t>
            </a:r>
            <a:r>
              <a:rPr lang="en-US" sz="2400" b="1" dirty="0" smtClean="0">
                <a:solidFill>
                  <a:srgbClr val="0070C0"/>
                </a:solidFill>
              </a:rPr>
              <a:t>s-</a:t>
            </a:r>
            <a:r>
              <a:rPr lang="uk-UA" sz="2400" b="1" dirty="0" smtClean="0">
                <a:solidFill>
                  <a:srgbClr val="C00000"/>
                </a:solidFill>
              </a:rPr>
              <a:t>782,1</a:t>
            </a:r>
            <a:r>
              <a:rPr lang="uk-UA" sz="2400" b="1" dirty="0" smtClean="0">
                <a:solidFill>
                  <a:srgbClr val="0070C0"/>
                </a:solidFill>
              </a:rPr>
              <a:t>кв.м</a:t>
            </a:r>
            <a:r>
              <a:rPr lang="uk-UA" sz="2400" b="1" dirty="0">
                <a:solidFill>
                  <a:srgbClr val="0070C0"/>
                </a:solidFill>
              </a:rPr>
              <a:t>;</a:t>
            </a:r>
            <a:endParaRPr lang="ru-RU" sz="2400" b="1" dirty="0">
              <a:solidFill>
                <a:srgbClr val="0070C0"/>
              </a:solidFill>
            </a:endParaRPr>
          </a:p>
          <a:p>
            <a:pPr lvl="0"/>
            <a:r>
              <a:rPr lang="uk-UA" sz="2400" b="1" dirty="0">
                <a:solidFill>
                  <a:srgbClr val="0070C0"/>
                </a:solidFill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</a:rPr>
              <a:t>  навчальний </a:t>
            </a:r>
            <a:r>
              <a:rPr lang="uk-UA" sz="2400" b="1" dirty="0">
                <a:solidFill>
                  <a:srgbClr val="0070C0"/>
                </a:solidFill>
              </a:rPr>
              <a:t>корпус №2 (вул. </a:t>
            </a:r>
            <a:r>
              <a:rPr lang="uk-UA" sz="2400" b="1" dirty="0" smtClean="0">
                <a:solidFill>
                  <a:srgbClr val="0070C0"/>
                </a:solidFill>
              </a:rPr>
              <a:t>О.Чернявського,10)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</a:rPr>
              <a:t>1938 </a:t>
            </a:r>
            <a:r>
              <a:rPr lang="uk-UA" sz="2400" b="1" dirty="0">
                <a:solidFill>
                  <a:srgbClr val="0070C0"/>
                </a:solidFill>
              </a:rPr>
              <a:t>р. побудови, </a:t>
            </a:r>
            <a:r>
              <a:rPr lang="en-US" sz="2400" b="1" dirty="0" smtClean="0">
                <a:solidFill>
                  <a:srgbClr val="0070C0"/>
                </a:solidFill>
              </a:rPr>
              <a:t>s-</a:t>
            </a:r>
            <a:r>
              <a:rPr lang="uk-UA" sz="2400" b="1" dirty="0" smtClean="0">
                <a:solidFill>
                  <a:srgbClr val="C00000"/>
                </a:solidFill>
              </a:rPr>
              <a:t>944,7</a:t>
            </a:r>
            <a:r>
              <a:rPr lang="uk-UA" sz="2400" b="1" dirty="0" smtClean="0">
                <a:solidFill>
                  <a:srgbClr val="0070C0"/>
                </a:solidFill>
              </a:rPr>
              <a:t>кв.м</a:t>
            </a:r>
            <a:r>
              <a:rPr lang="uk-UA" sz="2400" b="1" dirty="0">
                <a:solidFill>
                  <a:srgbClr val="0070C0"/>
                </a:solidFill>
              </a:rPr>
              <a:t>;</a:t>
            </a:r>
            <a:endParaRPr lang="ru-RU" sz="2400" b="1" dirty="0">
              <a:solidFill>
                <a:srgbClr val="0070C0"/>
              </a:solidFill>
            </a:endParaRPr>
          </a:p>
          <a:p>
            <a:pPr lvl="0"/>
            <a:r>
              <a:rPr lang="uk-UA" sz="2400" b="1" dirty="0">
                <a:solidFill>
                  <a:srgbClr val="0070C0"/>
                </a:solidFill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</a:rPr>
              <a:t>  гуртожиток </a:t>
            </a:r>
            <a:r>
              <a:rPr lang="uk-UA" sz="2400" b="1" dirty="0">
                <a:solidFill>
                  <a:srgbClr val="0070C0"/>
                </a:solidFill>
              </a:rPr>
              <a:t>(вул. Родини Косачів, 6б), 1976 р. побудови, </a:t>
            </a:r>
            <a:r>
              <a:rPr lang="en-US" sz="2400" b="1" dirty="0" smtClean="0">
                <a:solidFill>
                  <a:srgbClr val="0070C0"/>
                </a:solidFill>
              </a:rPr>
              <a:t>s-</a:t>
            </a:r>
            <a:r>
              <a:rPr lang="uk-UA" sz="2400" b="1" dirty="0" smtClean="0">
                <a:solidFill>
                  <a:srgbClr val="0070C0"/>
                </a:solidFill>
              </a:rPr>
              <a:t>927,7кв.м; </a:t>
            </a:r>
          </a:p>
          <a:p>
            <a:pPr lvl="0"/>
            <a:r>
              <a:rPr lang="uk-UA" sz="2400" b="1" dirty="0">
                <a:solidFill>
                  <a:srgbClr val="0070C0"/>
                </a:solidFill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</a:rPr>
              <a:t>                                                                                  житл. </a:t>
            </a:r>
            <a:r>
              <a:rPr lang="uk-UA" sz="2400" b="1" dirty="0">
                <a:solidFill>
                  <a:srgbClr val="0070C0"/>
                </a:solidFill>
              </a:rPr>
              <a:t>площа </a:t>
            </a:r>
            <a:r>
              <a:rPr lang="ru-RU" sz="2400" b="1" dirty="0">
                <a:solidFill>
                  <a:srgbClr val="0070C0"/>
                </a:solidFill>
              </a:rPr>
              <a:t>– </a:t>
            </a:r>
            <a:r>
              <a:rPr lang="ru-RU" sz="2400" b="1" dirty="0" smtClean="0">
                <a:solidFill>
                  <a:srgbClr val="0070C0"/>
                </a:solidFill>
              </a:rPr>
              <a:t>     </a:t>
            </a:r>
            <a:r>
              <a:rPr lang="uk-UA" sz="2400" b="1" dirty="0" smtClean="0">
                <a:solidFill>
                  <a:srgbClr val="C00000"/>
                </a:solidFill>
              </a:rPr>
              <a:t>413,7</a:t>
            </a:r>
            <a:r>
              <a:rPr lang="uk-UA" sz="2400" b="1" dirty="0" smtClean="0">
                <a:solidFill>
                  <a:srgbClr val="0070C0"/>
                </a:solidFill>
              </a:rPr>
              <a:t>кв.м</a:t>
            </a:r>
            <a:r>
              <a:rPr lang="uk-UA" sz="2400" b="1" dirty="0">
                <a:solidFill>
                  <a:srgbClr val="0070C0"/>
                </a:solidFill>
              </a:rPr>
              <a:t>, 70 місць;</a:t>
            </a:r>
            <a:endParaRPr lang="ru-RU" sz="2400" b="1" dirty="0">
              <a:solidFill>
                <a:srgbClr val="0070C0"/>
              </a:solidFill>
            </a:endParaRPr>
          </a:p>
          <a:p>
            <a:pPr lvl="0"/>
            <a:r>
              <a:rPr lang="uk-UA" sz="2400" b="1" dirty="0">
                <a:solidFill>
                  <a:srgbClr val="0070C0"/>
                </a:solidFill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</a:rPr>
              <a:t>  гімнастична </a:t>
            </a:r>
            <a:r>
              <a:rPr lang="uk-UA" sz="2400" b="1" dirty="0">
                <a:solidFill>
                  <a:srgbClr val="0070C0"/>
                </a:solidFill>
              </a:rPr>
              <a:t>зала, вул. Родини Косачів 6б, 2007р. побудови, </a:t>
            </a:r>
            <a:r>
              <a:rPr lang="en-US" sz="2400" b="1" dirty="0">
                <a:solidFill>
                  <a:srgbClr val="0070C0"/>
                </a:solidFill>
              </a:rPr>
              <a:t>s- </a:t>
            </a:r>
            <a:r>
              <a:rPr lang="uk-UA" sz="2400" b="1" dirty="0" smtClean="0">
                <a:solidFill>
                  <a:srgbClr val="C00000"/>
                </a:solidFill>
              </a:rPr>
              <a:t>152,6 </a:t>
            </a:r>
            <a:r>
              <a:rPr lang="uk-UA" sz="2400" b="1" dirty="0" err="1" smtClean="0">
                <a:solidFill>
                  <a:srgbClr val="0070C0"/>
                </a:solidFill>
              </a:rPr>
              <a:t>кв.м</a:t>
            </a:r>
            <a:r>
              <a:rPr lang="uk-UA" sz="2400" b="1" dirty="0">
                <a:solidFill>
                  <a:srgbClr val="0070C0"/>
                </a:solidFill>
              </a:rPr>
              <a:t>.</a:t>
            </a:r>
            <a:endParaRPr lang="ru-RU" sz="2400" b="1" dirty="0">
              <a:solidFill>
                <a:srgbClr val="0070C0"/>
              </a:solidFill>
            </a:endParaRPr>
          </a:p>
          <a:p>
            <a:endParaRPr lang="uk-UA" sz="2400" b="1" dirty="0" smtClean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ЗА </a:t>
            </a:r>
            <a:r>
              <a:rPr lang="uk-UA" sz="2400" b="1" dirty="0">
                <a:solidFill>
                  <a:srgbClr val="002060"/>
                </a:solidFill>
              </a:rPr>
              <a:t>РАХУНОК ЗАЛУЧЕННЯ ДОДАТКОВИХ РЕСУРСІВ </a:t>
            </a:r>
            <a:r>
              <a:rPr lang="uk-UA" sz="2400" b="1" dirty="0" smtClean="0">
                <a:solidFill>
                  <a:srgbClr val="002060"/>
                </a:solidFill>
              </a:rPr>
              <a:t>отримано:</a:t>
            </a:r>
          </a:p>
          <a:p>
            <a:r>
              <a:rPr lang="uk-UA" sz="2400" b="1" dirty="0" smtClean="0">
                <a:solidFill>
                  <a:srgbClr val="002060"/>
                </a:solidFill>
              </a:rPr>
              <a:t>    </a:t>
            </a:r>
            <a:r>
              <a:rPr lang="uk-UA" sz="2400" b="1" dirty="0" smtClean="0">
                <a:solidFill>
                  <a:srgbClr val="0070C0"/>
                </a:solidFill>
              </a:rPr>
              <a:t>матеріальних </a:t>
            </a:r>
            <a:r>
              <a:rPr lang="uk-UA" sz="2400" b="1" dirty="0">
                <a:solidFill>
                  <a:srgbClr val="0070C0"/>
                </a:solidFill>
              </a:rPr>
              <a:t>цінностей на </a:t>
            </a:r>
            <a:r>
              <a:rPr lang="uk-UA" sz="2400" b="1" dirty="0" smtClean="0">
                <a:solidFill>
                  <a:srgbClr val="0070C0"/>
                </a:solidFill>
              </a:rPr>
              <a:t>суму -  </a:t>
            </a:r>
            <a:r>
              <a:rPr lang="uk-UA" sz="2400" b="1" dirty="0" smtClean="0">
                <a:solidFill>
                  <a:srgbClr val="C00000"/>
                </a:solidFill>
              </a:rPr>
              <a:t>414 810</a:t>
            </a:r>
            <a:r>
              <a:rPr lang="uk-UA" sz="2400" b="1" dirty="0" smtClean="0">
                <a:solidFill>
                  <a:srgbClr val="0070C0"/>
                </a:solidFill>
              </a:rPr>
              <a:t> грн. </a:t>
            </a:r>
          </a:p>
          <a:p>
            <a:r>
              <a:rPr lang="uk-UA" sz="2400" b="1" dirty="0">
                <a:solidFill>
                  <a:srgbClr val="0070C0"/>
                </a:solidFill>
              </a:rPr>
              <a:t> </a:t>
            </a:r>
            <a:r>
              <a:rPr lang="uk-UA" sz="2400" b="1" dirty="0" smtClean="0">
                <a:solidFill>
                  <a:srgbClr val="0070C0"/>
                </a:solidFill>
              </a:rPr>
              <a:t>   та благодійних коштів на розвиток Коледжу у сумі – </a:t>
            </a:r>
            <a:r>
              <a:rPr lang="uk-UA" sz="2400" b="1" dirty="0" smtClean="0">
                <a:solidFill>
                  <a:srgbClr val="C00000"/>
                </a:solidFill>
              </a:rPr>
              <a:t>7115,34</a:t>
            </a:r>
            <a:r>
              <a:rPr lang="uk-UA" sz="2400" b="1" dirty="0" smtClean="0">
                <a:solidFill>
                  <a:srgbClr val="0070C0"/>
                </a:solidFill>
              </a:rPr>
              <a:t> грн.</a:t>
            </a:r>
            <a:endParaRPr lang="ru-RU" sz="24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0"/>
            <a:ext cx="7935911" cy="163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56088" cy="223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804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09863" y="2263515"/>
            <a:ext cx="6629088" cy="328284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uk-UA" sz="5600" b="1" dirty="0" smtClean="0">
                <a:solidFill>
                  <a:srgbClr val="002060"/>
                </a:solidFill>
              </a:rPr>
              <a:t>          </a:t>
            </a:r>
            <a:r>
              <a:rPr lang="uk-UA" sz="9600" b="1" dirty="0" smtClean="0">
                <a:solidFill>
                  <a:srgbClr val="002060"/>
                </a:solidFill>
              </a:rPr>
              <a:t>В 2022-2023 </a:t>
            </a:r>
            <a:r>
              <a:rPr lang="uk-UA" sz="9600" b="1" dirty="0" err="1" smtClean="0">
                <a:solidFill>
                  <a:srgbClr val="002060"/>
                </a:solidFill>
              </a:rPr>
              <a:t>н.р</a:t>
            </a:r>
            <a:r>
              <a:rPr lang="uk-UA" sz="9600" b="1" dirty="0" smtClean="0">
                <a:solidFill>
                  <a:srgbClr val="002060"/>
                </a:solidFill>
              </a:rPr>
              <a:t>. </a:t>
            </a:r>
            <a:r>
              <a:rPr lang="uk-UA" sz="9600" b="1" dirty="0" smtClean="0">
                <a:solidFill>
                  <a:srgbClr val="C00000"/>
                </a:solidFill>
              </a:rPr>
              <a:t>отримано 24 ноутбуки </a:t>
            </a:r>
            <a:r>
              <a:rPr lang="uk-UA" sz="9600" b="1" dirty="0" smtClean="0">
                <a:solidFill>
                  <a:srgbClr val="002060"/>
                </a:solidFill>
              </a:rPr>
              <a:t>за сприяння </a:t>
            </a:r>
            <a:r>
              <a:rPr lang="uk-UA" sz="9600" b="1" dirty="0" smtClean="0">
                <a:solidFill>
                  <a:srgbClr val="C00000"/>
                </a:solidFill>
              </a:rPr>
              <a:t>Фундації </a:t>
            </a:r>
            <a:r>
              <a:rPr lang="uk-UA" sz="11200" b="1" dirty="0" smtClean="0">
                <a:solidFill>
                  <a:srgbClr val="C00000"/>
                </a:solidFill>
              </a:rPr>
              <a:t>Олени </a:t>
            </a:r>
            <a:r>
              <a:rPr lang="uk-UA" sz="11200" b="1" dirty="0" err="1" smtClean="0">
                <a:solidFill>
                  <a:srgbClr val="C00000"/>
                </a:solidFill>
              </a:rPr>
              <a:t>Зеленської</a:t>
            </a:r>
            <a:endParaRPr lang="uk-UA" sz="9600" b="1" dirty="0" smtClean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endParaRPr lang="uk-UA" sz="2900" b="1" dirty="0" smtClean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В </a:t>
            </a:r>
            <a:r>
              <a:rPr lang="uk-UA" sz="8000" b="1" dirty="0">
                <a:solidFill>
                  <a:srgbClr val="C00000"/>
                </a:solidFill>
              </a:rPr>
              <a:t>ОСВІТНЬОМУ ПРОЦЕСІ</a:t>
            </a:r>
            <a:r>
              <a:rPr lang="uk-UA" sz="7200" b="1" dirty="0">
                <a:solidFill>
                  <a:srgbClr val="002060"/>
                </a:solidFill>
              </a:rPr>
              <a:t> використовуються: 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комп’ютери </a:t>
            </a:r>
            <a:r>
              <a:rPr lang="ru-RU" sz="7200" b="1" dirty="0">
                <a:solidFill>
                  <a:srgbClr val="002060"/>
                </a:solidFill>
              </a:rPr>
              <a:t>–</a:t>
            </a:r>
            <a:r>
              <a:rPr lang="uk-UA" sz="7200" b="1" dirty="0">
                <a:solidFill>
                  <a:srgbClr val="002060"/>
                </a:solidFill>
              </a:rPr>
              <a:t> 75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ноутбуки </a:t>
            </a:r>
            <a:r>
              <a:rPr lang="ru-RU" sz="7200" b="1" dirty="0">
                <a:solidFill>
                  <a:srgbClr val="002060"/>
                </a:solidFill>
              </a:rPr>
              <a:t>–</a:t>
            </a:r>
            <a:r>
              <a:rPr lang="uk-UA" sz="7200" b="1" dirty="0">
                <a:solidFill>
                  <a:srgbClr val="002060"/>
                </a:solidFill>
              </a:rPr>
              <a:t> 53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проектори </a:t>
            </a:r>
            <a:r>
              <a:rPr lang="ru-RU" sz="7200" b="1" dirty="0">
                <a:solidFill>
                  <a:srgbClr val="002060"/>
                </a:solidFill>
              </a:rPr>
              <a:t>–</a:t>
            </a:r>
            <a:r>
              <a:rPr lang="uk-UA" sz="7200" b="1" dirty="0">
                <a:solidFill>
                  <a:srgbClr val="002060"/>
                </a:solidFill>
              </a:rPr>
              <a:t> 23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телевізори </a:t>
            </a:r>
            <a:r>
              <a:rPr lang="ru-RU" sz="7200" b="1" dirty="0">
                <a:solidFill>
                  <a:srgbClr val="002060"/>
                </a:solidFill>
              </a:rPr>
              <a:t>–</a:t>
            </a:r>
            <a:r>
              <a:rPr lang="uk-UA" sz="7200" b="1" dirty="0">
                <a:solidFill>
                  <a:srgbClr val="002060"/>
                </a:solidFill>
              </a:rPr>
              <a:t> 7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мультимедійні комплекси (дошки) </a:t>
            </a:r>
            <a:r>
              <a:rPr lang="ru-RU" sz="7200" b="1" dirty="0">
                <a:solidFill>
                  <a:srgbClr val="002060"/>
                </a:solidFill>
              </a:rPr>
              <a:t>–</a:t>
            </a:r>
            <a:r>
              <a:rPr lang="uk-UA" sz="7200" b="1" dirty="0">
                <a:solidFill>
                  <a:srgbClr val="002060"/>
                </a:solidFill>
              </a:rPr>
              <a:t> 4 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принтери </a:t>
            </a:r>
            <a:r>
              <a:rPr lang="ru-RU" sz="7200" b="1" dirty="0">
                <a:solidFill>
                  <a:srgbClr val="002060"/>
                </a:solidFill>
              </a:rPr>
              <a:t>–</a:t>
            </a:r>
            <a:r>
              <a:rPr lang="uk-UA" sz="7200" b="1" dirty="0">
                <a:solidFill>
                  <a:srgbClr val="002060"/>
                </a:solidFill>
              </a:rPr>
              <a:t> 33 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проекційні екрани – 6</a:t>
            </a:r>
          </a:p>
          <a:p>
            <a:pPr>
              <a:lnSpc>
                <a:spcPct val="120000"/>
              </a:lnSpc>
            </a:pPr>
            <a:r>
              <a:rPr lang="uk-UA" sz="7200" b="1" dirty="0">
                <a:solidFill>
                  <a:srgbClr val="002060"/>
                </a:solidFill>
              </a:rPr>
              <a:t>веб-камери –15</a:t>
            </a:r>
            <a:endParaRPr lang="ru-RU" sz="7200" b="1" dirty="0">
              <a:solidFill>
                <a:srgbClr val="002060"/>
              </a:solidFill>
            </a:endParaRPr>
          </a:p>
          <a:p>
            <a:r>
              <a:rPr lang="uk-UA" sz="3200" b="1" dirty="0" smtClean="0">
                <a:solidFill>
                  <a:srgbClr val="C00000"/>
                </a:solidFill>
              </a:rPr>
              <a:t> </a:t>
            </a:r>
            <a:endParaRPr lang="ru-RU" sz="3200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734" y="1304143"/>
            <a:ext cx="5231266" cy="424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73" y="0"/>
            <a:ext cx="8718179" cy="154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94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261" y="0"/>
            <a:ext cx="8229600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272"/>
            <a:ext cx="12192000" cy="574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5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uk-UA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БЕЗПЕКОВІ УМОВИ учасників освітнього процесу ЗМФК</a:t>
            </a:r>
            <a:endParaRPr lang="uk-UA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4813" y="1274164"/>
            <a:ext cx="117223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вересня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2022 року в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гуртожитку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коледжу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проведено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інструктаж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питань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пожежної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безпеки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запобігання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ризикам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пов’язаним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вибухонебезпечними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підозрілими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предметами та правила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поводження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ними</a:t>
            </a:r>
          </a:p>
          <a:p>
            <a:pPr marL="457200" indent="-457200">
              <a:buAutoNum type="arabicPeriod"/>
            </a:pPr>
            <a:r>
              <a:rPr lang="uk-UA" sz="2400" b="1" dirty="0">
                <a:solidFill>
                  <a:srgbClr val="002060"/>
                </a:solidFill>
              </a:rPr>
              <a:t>В умовах реального часу проведено практичне відпрацювання з персоналом та студентами  порядок дій під час  сигналу  «Повітряна тривога</a:t>
            </a:r>
            <a:r>
              <a:rPr lang="uk-UA" sz="2400" b="1" dirty="0" smtClean="0">
                <a:solidFill>
                  <a:srgbClr val="002060"/>
                </a:solidFill>
              </a:rPr>
              <a:t>»</a:t>
            </a:r>
          </a:p>
          <a:p>
            <a:pPr marL="457200" indent="-457200">
              <a:buAutoNum type="arabicPeriod"/>
            </a:pPr>
            <a:r>
              <a:rPr lang="uk-UA" sz="2400" b="1" dirty="0">
                <a:solidFill>
                  <a:srgbClr val="002060"/>
                </a:solidFill>
              </a:rPr>
              <a:t>Інженером з </a:t>
            </a:r>
            <a:r>
              <a:rPr lang="uk-UA" sz="2400" b="1" dirty="0" smtClean="0">
                <a:solidFill>
                  <a:srgbClr val="002060"/>
                </a:solidFill>
              </a:rPr>
              <a:t>ОП Коледжу організовано </a:t>
            </a:r>
            <a:r>
              <a:rPr lang="uk-UA" sz="2400" b="1" dirty="0">
                <a:solidFill>
                  <a:srgbClr val="002060"/>
                </a:solidFill>
              </a:rPr>
              <a:t>профілактичний захід «Єдиний урок безпеки», на якому роз</a:t>
            </a:r>
            <a:r>
              <a:rPr lang="ru-RU" sz="2400" b="1" dirty="0">
                <a:solidFill>
                  <a:srgbClr val="002060"/>
                </a:solidFill>
              </a:rPr>
              <a:t>’</a:t>
            </a:r>
            <a:r>
              <a:rPr lang="ru-RU" sz="2400" b="1" dirty="0" err="1">
                <a:solidFill>
                  <a:srgbClr val="002060"/>
                </a:solidFill>
              </a:rPr>
              <a:t>яснено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основні</a:t>
            </a:r>
            <a:r>
              <a:rPr lang="ru-RU" sz="2400" b="1" dirty="0">
                <a:solidFill>
                  <a:srgbClr val="002060"/>
                </a:solidFill>
              </a:rPr>
              <a:t> правила </a:t>
            </a:r>
            <a:r>
              <a:rPr lang="ru-RU" sz="2400" b="1" dirty="0" err="1">
                <a:solidFill>
                  <a:srgbClr val="002060"/>
                </a:solidFill>
              </a:rPr>
              <a:t>поведінки</a:t>
            </a:r>
            <a:r>
              <a:rPr lang="ru-RU" sz="2400" b="1" dirty="0">
                <a:solidFill>
                  <a:srgbClr val="002060"/>
                </a:solidFill>
              </a:rPr>
              <a:t> в </a:t>
            </a:r>
            <a:r>
              <a:rPr lang="ru-RU" sz="2400" b="1" dirty="0" err="1">
                <a:solidFill>
                  <a:srgbClr val="002060"/>
                </a:solidFill>
              </a:rPr>
              <a:t>умовах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uk-UA" sz="2400" b="1" dirty="0">
                <a:solidFill>
                  <a:srgbClr val="002060"/>
                </a:solidFill>
              </a:rPr>
              <a:t>виникнення надзвичайної ситуації воєнного характеру або терористичного </a:t>
            </a:r>
            <a:r>
              <a:rPr lang="uk-UA" sz="2400" b="1" dirty="0" smtClean="0">
                <a:solidFill>
                  <a:srgbClr val="002060"/>
                </a:solidFill>
              </a:rPr>
              <a:t>акту</a:t>
            </a:r>
          </a:p>
          <a:p>
            <a:pPr marL="457200" indent="-457200">
              <a:buAutoNum type="arabicPeriod"/>
            </a:pPr>
            <a:r>
              <a:rPr lang="uk-UA" sz="2400" b="1" dirty="0">
                <a:solidFill>
                  <a:srgbClr val="002060"/>
                </a:solidFill>
              </a:rPr>
              <a:t>24 жовтня 2022 року спільно з навчально-методичним центром цивільного захисту та безпеки життєдіяльності Житомирської області проведено практичне заняття «Дії персоналу у разі виникнення пожежі в адміністративному корпусі №1 та гуртожитку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04" y="0"/>
            <a:ext cx="91440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17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БЕЗПЕКОВІ УМОВИ </a:t>
            </a:r>
            <a:r>
              <a:rPr lang="uk-UA" sz="4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учасників ОП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41" y="1334123"/>
            <a:ext cx="3963408" cy="479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153" y="1409075"/>
            <a:ext cx="4187315" cy="529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39468" y="1409075"/>
            <a:ext cx="3327614" cy="508166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УКРИТТЯ</a:t>
            </a:r>
          </a:p>
          <a:p>
            <a:pPr algn="ctr"/>
            <a:endParaRPr lang="uk-UA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НК №1</a:t>
            </a:r>
            <a:r>
              <a:rPr lang="uk-UA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uk-UA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є в наявності </a:t>
            </a:r>
            <a:r>
              <a:rPr lang="uk-UA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та відповідає всім вимогам Порядку створення, утримання фонду захисних споруд ЦЗ України від 10.03.2017 № 138</a:t>
            </a:r>
          </a:p>
          <a:p>
            <a:pPr marL="342900" indent="-342900" algn="just">
              <a:buAutoNum type="arabicPeriod"/>
            </a:pPr>
            <a:endParaRPr lang="uk-UA" sz="16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  <a:p>
            <a:pPr marL="342900" indent="-342900">
              <a:buAutoNum type="arabicPeriod"/>
            </a:pPr>
            <a:r>
              <a:rPr lang="uk-UA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НК № 2 </a:t>
            </a:r>
            <a:r>
              <a:rPr lang="uk-UA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є в наявності АЛЕ </a:t>
            </a:r>
            <a:r>
              <a:rPr lang="uk-UA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ще в процесі ремонту</a:t>
            </a:r>
          </a:p>
          <a:p>
            <a:pPr marL="342900" indent="-342900">
              <a:buAutoNum type="arabicPeriod"/>
            </a:pPr>
            <a:endParaRPr lang="uk-UA" sz="1600" b="1" dirty="0">
              <a:solidFill>
                <a:schemeClr val="accent6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  <a:p>
            <a:pPr marL="342900" indent="-342900">
              <a:buAutoNum type="arabicPeriod"/>
            </a:pPr>
            <a:r>
              <a:rPr lang="uk-UA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ГУРТОЖИТОК</a:t>
            </a:r>
            <a:r>
              <a:rPr lang="uk-UA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uk-UA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договір з гімназією №1</a:t>
            </a:r>
            <a:endParaRPr lang="ru-RU" sz="1600" b="1" dirty="0">
              <a:solidFill>
                <a:schemeClr val="accent6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73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913151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ПЕРСПЕКТИВНОГО РОЗВИТКУ</a:t>
            </a:r>
            <a:endParaRPr lang="ru-RU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69823" y="1618938"/>
            <a:ext cx="5339546" cy="4598233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70C0"/>
                </a:solidFill>
              </a:rPr>
              <a:t>Академічна </a:t>
            </a:r>
            <a:r>
              <a:rPr lang="uk-UA" sz="2400" b="1" dirty="0">
                <a:solidFill>
                  <a:srgbClr val="0070C0"/>
                </a:solidFill>
              </a:rPr>
              <a:t>мобільність викладачів і студентів</a:t>
            </a:r>
            <a:endParaRPr lang="uk-UA" sz="2400" b="1" dirty="0" smtClean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2060"/>
                </a:solidFill>
              </a:rPr>
              <a:t>Індивідуальні освітньо-професійні траєкторії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70C0"/>
                </a:solidFill>
              </a:rPr>
              <a:t>Удосконалення </a:t>
            </a:r>
            <a:r>
              <a:rPr lang="uk-UA" sz="2400" b="1" dirty="0">
                <a:solidFill>
                  <a:srgbClr val="0070C0"/>
                </a:solidFill>
              </a:rPr>
              <a:t>електронних навчально-методичних комплексів </a:t>
            </a:r>
            <a:r>
              <a:rPr lang="uk-UA" sz="2400" b="1" dirty="0" smtClean="0">
                <a:solidFill>
                  <a:srgbClr val="0070C0"/>
                </a:solidFill>
              </a:rPr>
              <a:t>дисциплін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rgbClr val="002060"/>
                </a:solidFill>
              </a:rPr>
              <a:t>У</a:t>
            </a:r>
            <a:r>
              <a:rPr lang="uk-UA" sz="2400" b="1" dirty="0" smtClean="0">
                <a:solidFill>
                  <a:srgbClr val="002060"/>
                </a:solidFill>
              </a:rPr>
              <a:t>провадження </a:t>
            </a:r>
            <a:r>
              <a:rPr lang="uk-UA" sz="2400" b="1" dirty="0">
                <a:solidFill>
                  <a:srgbClr val="002060"/>
                </a:solidFill>
              </a:rPr>
              <a:t>досягнень </a:t>
            </a:r>
            <a:r>
              <a:rPr lang="uk-UA" sz="2400" b="1" dirty="0" err="1">
                <a:solidFill>
                  <a:srgbClr val="002060"/>
                </a:solidFill>
              </a:rPr>
              <a:t>етнопедагогіки</a:t>
            </a:r>
            <a:r>
              <a:rPr lang="uk-UA" sz="2400" b="1" dirty="0">
                <a:solidFill>
                  <a:srgbClr val="002060"/>
                </a:solidFill>
              </a:rPr>
              <a:t>, психології та окремих </a:t>
            </a:r>
            <a:r>
              <a:rPr lang="uk-UA" sz="2400" b="1" dirty="0" err="1">
                <a:solidFill>
                  <a:srgbClr val="002060"/>
                </a:solidFill>
              </a:rPr>
              <a:t>методик</a:t>
            </a:r>
            <a:r>
              <a:rPr lang="uk-UA" sz="2400" b="1" dirty="0">
                <a:solidFill>
                  <a:srgbClr val="002060"/>
                </a:solidFill>
              </a:rPr>
              <a:t> і передового педагогічного </a:t>
            </a:r>
            <a:r>
              <a:rPr lang="uk-UA" sz="2400" b="1" dirty="0" smtClean="0">
                <a:solidFill>
                  <a:srgbClr val="002060"/>
                </a:solidFill>
              </a:rPr>
              <a:t>досвіду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70C0"/>
                </a:solidFill>
              </a:rPr>
              <a:t>Дотримання </a:t>
            </a:r>
            <a:r>
              <a:rPr lang="uk-UA" sz="2400" b="1" dirty="0">
                <a:solidFill>
                  <a:srgbClr val="0070C0"/>
                </a:solidFill>
              </a:rPr>
              <a:t>академічної </a:t>
            </a:r>
            <a:r>
              <a:rPr lang="uk-UA" sz="2400" b="1" dirty="0" smtClean="0">
                <a:solidFill>
                  <a:srgbClr val="0070C0"/>
                </a:solidFill>
              </a:rPr>
              <a:t>доброчесності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2060"/>
                </a:solidFill>
              </a:rPr>
              <a:t>Попередження </a:t>
            </a:r>
            <a:r>
              <a:rPr lang="uk-UA" sz="2400" b="1" dirty="0">
                <a:solidFill>
                  <a:srgbClr val="002060"/>
                </a:solidFill>
              </a:rPr>
              <a:t>випадків правопорушення, </a:t>
            </a:r>
            <a:r>
              <a:rPr lang="uk-UA" sz="2400" b="1" dirty="0" err="1" smtClean="0">
                <a:solidFill>
                  <a:srgbClr val="002060"/>
                </a:solidFill>
              </a:rPr>
              <a:t>булінгу</a:t>
            </a:r>
            <a:endParaRPr lang="uk-UA" sz="2400" b="1" dirty="0" smtClean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70C0"/>
                </a:solidFill>
              </a:rPr>
              <a:t>Розвиток міжнародного співробітництва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400" b="1" dirty="0" err="1" smtClean="0">
                <a:solidFill>
                  <a:srgbClr val="002060"/>
                </a:solidFill>
              </a:rPr>
              <a:t>Волонтерство</a:t>
            </a:r>
            <a:r>
              <a:rPr lang="uk-UA" sz="2400" b="1" dirty="0" smtClean="0">
                <a:solidFill>
                  <a:srgbClr val="002060"/>
                </a:solidFill>
              </a:rPr>
              <a:t> та благодійність </a:t>
            </a:r>
            <a:endParaRPr lang="uk-UA" sz="24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uk-UA" sz="24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385810" y="1600199"/>
            <a:ext cx="5381469" cy="4572001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70C0"/>
                </a:solidFill>
              </a:rPr>
              <a:t>Електронний документообіг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2060"/>
                </a:solidFill>
              </a:rPr>
              <a:t>Продовження </a:t>
            </a:r>
            <a:r>
              <a:rPr lang="uk-UA" sz="2400" b="1" dirty="0">
                <a:solidFill>
                  <a:srgbClr val="002060"/>
                </a:solidFill>
              </a:rPr>
              <a:t>пошуку грантів для розробки передових освітніх технологій та модернізації матеріально-технічної </a:t>
            </a:r>
            <a:r>
              <a:rPr lang="uk-UA" sz="2400" b="1" dirty="0" smtClean="0">
                <a:solidFill>
                  <a:srgbClr val="002060"/>
                </a:solidFill>
              </a:rPr>
              <a:t>бази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70C0"/>
                </a:solidFill>
              </a:rPr>
              <a:t>Розвиток </a:t>
            </a:r>
            <a:r>
              <a:rPr lang="uk-UA" sz="2400" b="1" dirty="0">
                <a:solidFill>
                  <a:srgbClr val="0070C0"/>
                </a:solidFill>
              </a:rPr>
              <a:t>стратегічного </a:t>
            </a:r>
            <a:r>
              <a:rPr lang="uk-UA" sz="2400" b="1" dirty="0" smtClean="0">
                <a:solidFill>
                  <a:srgbClr val="0070C0"/>
                </a:solidFill>
              </a:rPr>
              <a:t>партнерства </a:t>
            </a:r>
            <a:r>
              <a:rPr lang="uk-UA" sz="2400" b="1" dirty="0">
                <a:solidFill>
                  <a:srgbClr val="0070C0"/>
                </a:solidFill>
              </a:rPr>
              <a:t>із </a:t>
            </a:r>
            <a:r>
              <a:rPr lang="uk-UA" sz="2400" b="1" dirty="0" err="1" smtClean="0">
                <a:solidFill>
                  <a:srgbClr val="0070C0"/>
                </a:solidFill>
              </a:rPr>
              <a:t>стейкхолдерами</a:t>
            </a:r>
            <a:endParaRPr lang="uk-UA" sz="24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rgbClr val="002060"/>
                </a:solidFill>
              </a:rPr>
              <a:t>В</a:t>
            </a:r>
            <a:r>
              <a:rPr lang="uk-UA" sz="2400" b="1" dirty="0" smtClean="0">
                <a:solidFill>
                  <a:srgbClr val="002060"/>
                </a:solidFill>
              </a:rPr>
              <a:t>провадження </a:t>
            </a:r>
            <a:r>
              <a:rPr lang="uk-UA" sz="2400" b="1" dirty="0">
                <a:solidFill>
                  <a:srgbClr val="002060"/>
                </a:solidFill>
              </a:rPr>
              <a:t>окремих елементів дуальної освіти в практичне </a:t>
            </a:r>
            <a:r>
              <a:rPr lang="uk-UA" sz="2400" b="1" dirty="0" smtClean="0">
                <a:solidFill>
                  <a:srgbClr val="002060"/>
                </a:solidFill>
              </a:rPr>
              <a:t>навчання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rgbClr val="0070C0"/>
                </a:solidFill>
              </a:rPr>
              <a:t>Р</a:t>
            </a:r>
            <a:r>
              <a:rPr lang="uk-UA" sz="2400" b="1" dirty="0" smtClean="0">
                <a:solidFill>
                  <a:srgbClr val="0070C0"/>
                </a:solidFill>
              </a:rPr>
              <a:t>озробка </a:t>
            </a:r>
            <a:r>
              <a:rPr lang="uk-UA" sz="2400" b="1" dirty="0">
                <a:solidFill>
                  <a:srgbClr val="0070C0"/>
                </a:solidFill>
              </a:rPr>
              <a:t>та впровадження програм виробничої та переддипломної практик відповідно до Стандарту фахової </a:t>
            </a:r>
            <a:r>
              <a:rPr lang="uk-UA" sz="2400" b="1" dirty="0" err="1">
                <a:solidFill>
                  <a:srgbClr val="0070C0"/>
                </a:solidFill>
              </a:rPr>
              <a:t>передвищої</a:t>
            </a:r>
            <a:r>
              <a:rPr lang="uk-UA" sz="2400" b="1" dirty="0">
                <a:solidFill>
                  <a:srgbClr val="0070C0"/>
                </a:solidFill>
              </a:rPr>
              <a:t> освіти зі спеціальності 223 </a:t>
            </a:r>
            <a:r>
              <a:rPr lang="uk-UA" sz="2400" b="1" dirty="0" err="1" smtClean="0">
                <a:solidFill>
                  <a:srgbClr val="0070C0"/>
                </a:solidFill>
              </a:rPr>
              <a:t>Медсестринство</a:t>
            </a:r>
            <a:endParaRPr lang="ru-RU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rgbClr val="002060"/>
                </a:solidFill>
              </a:rPr>
              <a:t>І</a:t>
            </a:r>
            <a:r>
              <a:rPr lang="uk-UA" sz="2400" b="1" dirty="0" smtClean="0">
                <a:solidFill>
                  <a:srgbClr val="002060"/>
                </a:solidFill>
              </a:rPr>
              <a:t>нтенсифікувати </a:t>
            </a:r>
            <a:r>
              <a:rPr lang="uk-UA" sz="2400" b="1" dirty="0">
                <a:solidFill>
                  <a:srgbClr val="002060"/>
                </a:solidFill>
              </a:rPr>
              <a:t>рекламно-іміджеву складову роботи Коледжу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9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733" y="76200"/>
            <a:ext cx="11362545" cy="1096962"/>
          </a:xfrm>
        </p:spPr>
        <p:txBody>
          <a:bodyPr rtlCol="0">
            <a:normAutofit/>
          </a:bodyPr>
          <a:lstStyle/>
          <a:p>
            <a:pPr rtl="0"/>
            <a:r>
              <a:rPr lang="uk-UA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ЗВЯГЕЛЬСЬКИЙ МЕДИЧНИЙ ФАХОВИЙ КОЛЕДЖ</a:t>
            </a:r>
            <a:endParaRPr lang="uk-UA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89548" y="1499016"/>
            <a:ext cx="4799900" cy="4871804"/>
          </a:xfrm>
        </p:spPr>
        <p:txBody>
          <a:bodyPr rtlCol="0">
            <a:normAutofit/>
          </a:bodyPr>
          <a:lstStyle/>
          <a:p>
            <a:pPr rtl="0"/>
            <a:r>
              <a:rPr lang="uk-UA" sz="2400" b="1" dirty="0" smtClean="0">
                <a:solidFill>
                  <a:srgbClr val="C00000"/>
                </a:solidFill>
              </a:rPr>
              <a:t>НЕОБХІДНО до 01.10.2023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002060"/>
                </a:solidFill>
              </a:rPr>
              <a:t>Заміна ліцензії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002060"/>
                </a:solidFill>
              </a:rPr>
              <a:t>Заміна сертифікатів акредитації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002060"/>
                </a:solidFill>
              </a:rPr>
              <a:t>Штампи, печатки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002060"/>
                </a:solidFill>
              </a:rPr>
              <a:t>Рахунки в банках та Держказначействі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002060"/>
                </a:solidFill>
              </a:rPr>
              <a:t>Положення, інструкції та інша ділова документація Коледжу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002060"/>
                </a:solidFill>
              </a:rPr>
              <a:t>Вивіски</a:t>
            </a:r>
            <a:r>
              <a:rPr lang="uk-UA" sz="2400" b="1" dirty="0">
                <a:solidFill>
                  <a:srgbClr val="002060"/>
                </a:solidFill>
              </a:rPr>
              <a:t> </a:t>
            </a:r>
            <a:r>
              <a:rPr lang="uk-UA" sz="2400" b="1" dirty="0" smtClean="0">
                <a:solidFill>
                  <a:srgbClr val="002060"/>
                </a:solidFill>
              </a:rPr>
              <a:t>та написи 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20524" y="1540238"/>
            <a:ext cx="4901784" cy="4572001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 smtClean="0">
                <a:solidFill>
                  <a:srgbClr val="C00000"/>
                </a:solidFill>
              </a:rPr>
              <a:t>ДЛЯ ІНФОРМАЦІЇ:</a:t>
            </a:r>
          </a:p>
          <a:p>
            <a:r>
              <a:rPr lang="uk-UA" sz="2400" b="1" dirty="0" smtClean="0">
                <a:solidFill>
                  <a:srgbClr val="002060"/>
                </a:solidFill>
              </a:rPr>
              <a:t>Сайт Коледжу: </a:t>
            </a:r>
            <a:r>
              <a:rPr lang="en-US" sz="2400" b="1" dirty="0" smtClean="0">
                <a:solidFill>
                  <a:srgbClr val="C00000"/>
                </a:solidFill>
                <a:hlinkClick r:id="rId3"/>
              </a:rPr>
              <a:t>https</a:t>
            </a:r>
            <a:r>
              <a:rPr lang="en-US" sz="2400" b="1" dirty="0">
                <a:solidFill>
                  <a:srgbClr val="C00000"/>
                </a:solidFill>
                <a:hlinkClick r:id="rId3"/>
              </a:rPr>
              <a:t>://</a:t>
            </a:r>
            <a:r>
              <a:rPr lang="en-US" sz="2400" b="1" dirty="0" smtClean="0">
                <a:solidFill>
                  <a:srgbClr val="C00000"/>
                </a:solidFill>
                <a:hlinkClick r:id="rId3"/>
              </a:rPr>
              <a:t>nvmk.org.ua</a:t>
            </a:r>
            <a:endParaRPr lang="uk-UA" sz="2400" b="1" dirty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Офіційна електронна адреса:</a:t>
            </a:r>
            <a:r>
              <a:rPr lang="uk-UA" sz="2400" b="1" i="1" dirty="0" smtClean="0">
                <a:solidFill>
                  <a:srgbClr val="002060"/>
                </a:solidFill>
              </a:rPr>
              <a:t> </a:t>
            </a:r>
            <a:r>
              <a:rPr lang="en-US" sz="2400" b="1" u="sng" dirty="0">
                <a:solidFill>
                  <a:srgbClr val="002060"/>
                </a:solidFill>
                <a:hlinkClick r:id="rId4"/>
              </a:rPr>
              <a:t>info</a:t>
            </a:r>
            <a:r>
              <a:rPr lang="ru-RU" sz="2400" b="1" u="sng" dirty="0">
                <a:solidFill>
                  <a:srgbClr val="002060"/>
                </a:solidFill>
                <a:hlinkClick r:id="rId4"/>
              </a:rPr>
              <a:t>@</a:t>
            </a:r>
            <a:r>
              <a:rPr lang="en-US" sz="2400" b="1" u="sng" dirty="0" err="1">
                <a:solidFill>
                  <a:srgbClr val="002060"/>
                </a:solidFill>
                <a:hlinkClick r:id="rId4"/>
              </a:rPr>
              <a:t>nvmk</a:t>
            </a:r>
            <a:r>
              <a:rPr lang="ru-RU" sz="2400" b="1" u="sng" dirty="0">
                <a:solidFill>
                  <a:srgbClr val="002060"/>
                </a:solidFill>
                <a:hlinkClick r:id="rId4"/>
              </a:rPr>
              <a:t>.</a:t>
            </a:r>
            <a:r>
              <a:rPr lang="en-US" sz="2400" b="1" u="sng" dirty="0">
                <a:solidFill>
                  <a:srgbClr val="002060"/>
                </a:solidFill>
                <a:hlinkClick r:id="rId4"/>
              </a:rPr>
              <a:t>org</a:t>
            </a:r>
            <a:r>
              <a:rPr lang="ru-RU" sz="2400" b="1" u="sng" dirty="0">
                <a:solidFill>
                  <a:srgbClr val="002060"/>
                </a:solidFill>
                <a:hlinkClick r:id="rId4"/>
              </a:rPr>
              <a:t>.</a:t>
            </a:r>
            <a:r>
              <a:rPr lang="en-US" sz="2400" b="1" u="sng" dirty="0" err="1" smtClean="0">
                <a:solidFill>
                  <a:srgbClr val="002060"/>
                </a:solidFill>
                <a:hlinkClick r:id="rId4"/>
              </a:rPr>
              <a:t>ua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C00000"/>
                </a:solidFill>
              </a:rPr>
              <a:t> </a:t>
            </a:r>
            <a:r>
              <a:rPr lang="uk-UA" sz="2400" b="1" dirty="0">
                <a:solidFill>
                  <a:srgbClr val="002060"/>
                </a:solidFill>
              </a:rPr>
              <a:t>«Скринька довіри</a:t>
            </a:r>
            <a:r>
              <a:rPr lang="uk-UA" sz="2400" b="1" dirty="0" smtClean="0">
                <a:solidFill>
                  <a:srgbClr val="002060"/>
                </a:solidFill>
              </a:rPr>
              <a:t>»</a:t>
            </a:r>
            <a:endParaRPr lang="uk-UA" sz="2400" b="1" dirty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На сайті є </a:t>
            </a:r>
            <a:r>
              <a:rPr lang="uk-UA" sz="2400" b="1" dirty="0" err="1" smtClean="0">
                <a:solidFill>
                  <a:srgbClr val="002060"/>
                </a:solidFill>
              </a:rPr>
              <a:t>вкладинка</a:t>
            </a:r>
            <a:r>
              <a:rPr lang="uk-UA" sz="2400" b="1" dirty="0" smtClean="0">
                <a:solidFill>
                  <a:srgbClr val="002060"/>
                </a:solidFill>
              </a:rPr>
              <a:t> «Лист директору» </a:t>
            </a:r>
          </a:p>
          <a:p>
            <a:r>
              <a:rPr lang="uk-UA" sz="2800" b="1" dirty="0" smtClean="0">
                <a:solidFill>
                  <a:srgbClr val="C00000"/>
                </a:solidFill>
              </a:rPr>
              <a:t>24/7</a:t>
            </a:r>
            <a:r>
              <a:rPr lang="uk-UA" sz="2400" b="1" dirty="0" smtClean="0">
                <a:solidFill>
                  <a:srgbClr val="002060"/>
                </a:solidFill>
              </a:rPr>
              <a:t> НАЛАГОДЖЕНА ВЗАЄМОДІЯ </a:t>
            </a:r>
          </a:p>
          <a:p>
            <a:endParaRPr lang="uk-UA" sz="2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431380_win32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_50521054_TF03431380_Win32" id="{F5C4F664-817D-4E07-A67E-D8A51A28E88F}" vid="{959C0651-4267-47D3-BE90-AE5F67635E2F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infopath/2007/PartnerControls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873beb7-5857-4685-be1f-d57550cc96cc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tf03431380_win32</Template>
  <TotalTime>5231</TotalTime>
  <Words>1644</Words>
  <Application>Microsoft Office PowerPoint</Application>
  <PresentationFormat>Произвольный</PresentationFormat>
  <Paragraphs>355</Paragraphs>
  <Slides>45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tf03431380_win32</vt:lpstr>
      <vt:lpstr>Презентация PowerPoint</vt:lpstr>
      <vt:lpstr>Презентация PowerPoint</vt:lpstr>
      <vt:lpstr>Презентация PowerPoint</vt:lpstr>
      <vt:lpstr>Звягельський  медичний фаховий коледж Житомирської обласної ради </vt:lpstr>
      <vt:lpstr>Звягельський  медичний фаховий коледж Житомирської обласної ради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Формування контингенту студентів ІМІДЖ закладу освіти Якісна комунікація з батьками Професійні консультації вступникам керівниками ПК Допомога вступникам по питанням ВСТУПУ  Взаємозаміннність всіх членів ПК Профорієнтацйна робота</vt:lpstr>
      <vt:lpstr>Презентация PowerPoint</vt:lpstr>
      <vt:lpstr>Презентация PowerPoint</vt:lpstr>
      <vt:lpstr>КОРОТКА ІСТОРИЧНА ДОВІДКА</vt:lpstr>
      <vt:lpstr>Презентация PowerPoint</vt:lpstr>
      <vt:lpstr>ЗАБЕЗПЕЧЕННЯ НЕПЕРЕРВНОЇ ОСВІТИ</vt:lpstr>
      <vt:lpstr>МЕМОРАНДУМИ СПІВПРАЦІ</vt:lpstr>
      <vt:lpstr>Презентация PowerPoint</vt:lpstr>
      <vt:lpstr>ДОСЯГНЕННЯ вИКЛАДАЧІВ ЗМФК</vt:lpstr>
      <vt:lpstr>Презентация PowerPoint</vt:lpstr>
      <vt:lpstr>ДОСЯГНЕННЯ СТУДЕНТІВ </vt:lpstr>
      <vt:lpstr>ВИХОВНА РОБОТА</vt:lpstr>
      <vt:lpstr>РОЗВИТОК ЛІДЕРСЬКИХ ІНІЦІАТИВ  СТУДЕНТСЬКОЇ МОЛОДІ</vt:lpstr>
      <vt:lpstr>Презентация PowerPoint</vt:lpstr>
      <vt:lpstr>ЄВРОКЛУБ «NVMK-FREEDOM»</vt:lpstr>
      <vt:lpstr>БІБЛІОТЕКА</vt:lpstr>
      <vt:lpstr>Презентация PowerPoint</vt:lpstr>
      <vt:lpstr>Презентация PowerPoint</vt:lpstr>
      <vt:lpstr>ПРАЦЕВЛАШТУВАННЯ ВИПУСКНИКІВ</vt:lpstr>
      <vt:lpstr>Презентация PowerPoint</vt:lpstr>
      <vt:lpstr>ЗАХОДИ БПР – КОЛЕДЖ Є ПРОВАЙДЕРОМ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БЕЗПЕКОВІ УМОВИ учасників освітнього процесу ЗМФК</vt:lpstr>
      <vt:lpstr>Презентация PowerPoint</vt:lpstr>
      <vt:lpstr>БЕЗПЕКОВІ УМОВИ учасників ОП</vt:lpstr>
      <vt:lpstr>ПЛАН ПЕРСПЕКТИВНОГО РОЗВИТКУ</vt:lpstr>
      <vt:lpstr>ЗВЯГЕЛЬСЬКИЙ МЕДИЧНИЙ ФАХОВИЙ КОЛЕДЖ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78</cp:revision>
  <dcterms:created xsi:type="dcterms:W3CDTF">2023-08-25T16:49:17Z</dcterms:created>
  <dcterms:modified xsi:type="dcterms:W3CDTF">2023-08-29T08:10:55Z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